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9.xml" ContentType="application/vnd.openxmlformats-officedocument.presentationml.tags+xml"/>
  <Override PartName="/ppt/notesSlides/notesSlide12.xml" ContentType="application/vnd.openxmlformats-officedocument.presentationml.notesSlide+xml"/>
  <Override PartName="/ppt/tags/tag10.xml" ContentType="application/vnd.openxmlformats-officedocument.presentationml.tags+xml"/>
  <Override PartName="/ppt/notesSlides/notesSlide13.xml" ContentType="application/vnd.openxmlformats-officedocument.presentationml.notesSlide+xml"/>
  <Override PartName="/ppt/tags/tag11.xml" ContentType="application/vnd.openxmlformats-officedocument.presentationml.tags+xml"/>
  <Override PartName="/ppt/notesSlides/notesSlide14.xml" ContentType="application/vnd.openxmlformats-officedocument.presentationml.notesSlide+xml"/>
  <Override PartName="/ppt/tags/tag12.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40"/>
  </p:notesMasterIdLst>
  <p:sldIdLst>
    <p:sldId id="2139122383" r:id="rId5"/>
    <p:sldId id="2139122351" r:id="rId6"/>
    <p:sldId id="2139122352" r:id="rId7"/>
    <p:sldId id="2139122353" r:id="rId8"/>
    <p:sldId id="2139122354" r:id="rId9"/>
    <p:sldId id="2139122355" r:id="rId10"/>
    <p:sldId id="2139122356" r:id="rId11"/>
    <p:sldId id="2139122357" r:id="rId12"/>
    <p:sldId id="2139122358" r:id="rId13"/>
    <p:sldId id="2139122375" r:id="rId14"/>
    <p:sldId id="2139122362" r:id="rId15"/>
    <p:sldId id="2139122384" r:id="rId16"/>
    <p:sldId id="2139122386" r:id="rId17"/>
    <p:sldId id="2139122364" r:id="rId18"/>
    <p:sldId id="2139122365" r:id="rId19"/>
    <p:sldId id="2139122367" r:id="rId20"/>
    <p:sldId id="2139122387" r:id="rId21"/>
    <p:sldId id="2139122368" r:id="rId22"/>
    <p:sldId id="2139122369" r:id="rId23"/>
    <p:sldId id="2139122388" r:id="rId24"/>
    <p:sldId id="2139122382" r:id="rId25"/>
    <p:sldId id="2139122389" r:id="rId26"/>
    <p:sldId id="2139122390" r:id="rId27"/>
    <p:sldId id="2139122370" r:id="rId28"/>
    <p:sldId id="2139118603" r:id="rId29"/>
    <p:sldId id="2139122391" r:id="rId30"/>
    <p:sldId id="2139122392" r:id="rId31"/>
    <p:sldId id="2139122371" r:id="rId32"/>
    <p:sldId id="2139122393" r:id="rId33"/>
    <p:sldId id="2139122395" r:id="rId34"/>
    <p:sldId id="2139122372" r:id="rId35"/>
    <p:sldId id="2139122343" r:id="rId36"/>
    <p:sldId id="2139122342" r:id="rId37"/>
    <p:sldId id="2139122373" r:id="rId38"/>
    <p:sldId id="2139122374"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lvez, Marianna Justine" initials="GMJ" lastIdx="16" clrIdx="0">
    <p:extLst>
      <p:ext uri="{19B8F6BF-5375-455C-9EA6-DF929625EA0E}">
        <p15:presenceInfo xmlns:p15="http://schemas.microsoft.com/office/powerpoint/2012/main" userId="S::mariannajustine.galvez@teradata.com::d6f22f69-8726-4cb1-80f0-494853926c8e" providerId="AD"/>
      </p:ext>
    </p:extLst>
  </p:cmAuthor>
  <p:cmAuthor id="2" name="Qureshi, Fawad A" initials="QFA" lastIdx="5" clrIdx="1">
    <p:extLst>
      <p:ext uri="{19B8F6BF-5375-455C-9EA6-DF929625EA0E}">
        <p15:presenceInfo xmlns:p15="http://schemas.microsoft.com/office/powerpoint/2012/main" userId="S::fawad.qureshi@teradata.com::e7c215b9-19bf-4213-99f8-88ce08a31173" providerId="AD"/>
      </p:ext>
    </p:extLst>
  </p:cmAuthor>
  <p:cmAuthor id="3" name="Crennan, Katy" initials="CK" lastIdx="2" clrIdx="2">
    <p:extLst>
      <p:ext uri="{19B8F6BF-5375-455C-9EA6-DF929625EA0E}">
        <p15:presenceInfo xmlns:p15="http://schemas.microsoft.com/office/powerpoint/2012/main" userId="S::katy.crennan@teradata.com::5b79bdad-5fbc-47a8-ae43-99ba553ac6c3" providerId="AD"/>
      </p:ext>
    </p:extLst>
  </p:cmAuthor>
  <p:cmAuthor id="4" name="Hilton, Stephen" initials="HS" lastIdx="8" clrIdx="3">
    <p:extLst>
      <p:ext uri="{19B8F6BF-5375-455C-9EA6-DF929625EA0E}">
        <p15:presenceInfo xmlns:p15="http://schemas.microsoft.com/office/powerpoint/2012/main" userId="S::stephen.hilton@teradata.com::31d271fa-ada9-4687-8905-2cbe8c7d29f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1717"/>
    <a:srgbClr val="394851"/>
    <a:srgbClr val="898C92"/>
    <a:srgbClr val="F3753F"/>
    <a:srgbClr val="F37440"/>
    <a:srgbClr val="00B2B2"/>
    <a:srgbClr val="16A3CC"/>
    <a:srgbClr val="737373"/>
    <a:srgbClr val="394951"/>
    <a:srgbClr val="FFC74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111"/>
    <p:restoredTop sz="94634"/>
  </p:normalViewPr>
  <p:slideViewPr>
    <p:cSldViewPr snapToGrid="0">
      <p:cViewPr varScale="1">
        <p:scale>
          <a:sx n="109" d="100"/>
          <a:sy n="109" d="100"/>
        </p:scale>
        <p:origin x="192" y="768"/>
      </p:cViewPr>
      <p:guideLst>
        <p:guide orient="horz" pos="2137"/>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commentAuthors" Target="commentAuthors.xml"/></Relationships>
</file>

<file path=ppt/media/hdphoto1.wdp>
</file>

<file path=ppt/media/hdphoto2.wdp>
</file>

<file path=ppt/media/hdphoto3.wdp>
</file>

<file path=ppt/media/hdphoto4.wdp>
</file>

<file path=ppt/media/image1.png>
</file>

<file path=ppt/media/image10.png>
</file>

<file path=ppt/media/image11.svg>
</file>

<file path=ppt/media/image12.png>
</file>

<file path=ppt/media/image13.svg>
</file>

<file path=ppt/media/image14.png>
</file>

<file path=ppt/media/image15.svg>
</file>

<file path=ppt/media/image17.png>
</file>

<file path=ppt/media/image18.png>
</file>

<file path=ppt/media/image19.png>
</file>

<file path=ppt/media/image2.png>
</file>

<file path=ppt/media/image20.png>
</file>

<file path=ppt/media/image21.png>
</file>

<file path=ppt/media/image22.svg>
</file>

<file path=ppt/media/image24.png>
</file>

<file path=ppt/media/image25.svg>
</file>

<file path=ppt/media/image27.png>
</file>

<file path=ppt/media/image3.png>
</file>

<file path=ppt/media/image31.png>
</file>

<file path=ppt/media/image32.jpeg>
</file>

<file path=ppt/media/image33.png>
</file>

<file path=ppt/media/image36.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103FDF-5845-2441-8890-D723FF5A85D0}" type="datetimeFigureOut">
              <a:rPr lang="en-US" smtClean="0"/>
              <a:t>3/4/21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DCFA53-E6C0-FD4E-82A8-4284543D7962}" type="slidenum">
              <a:rPr lang="en-US" smtClean="0"/>
              <a:t>‹#›</a:t>
            </a:fld>
            <a:endParaRPr lang="en-US"/>
          </a:p>
        </p:txBody>
      </p:sp>
    </p:spTree>
    <p:extLst>
      <p:ext uri="{BB962C8B-B14F-4D97-AF65-F5344CB8AC3E}">
        <p14:creationId xmlns:p14="http://schemas.microsoft.com/office/powerpoint/2010/main" val="1191001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cloud.google.com/bigquery/quotas"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cloud.google.com/solutions/bigquery-data-warehouse#dataset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cloud.google.com/blog/products/gcp/no-shard-left-behind-dynamic-work-rebalancing-in-google-cloud-dataflow" TargetMode="External"/><Relationship Id="rId3" Type="http://schemas.openxmlformats.org/officeDocument/2006/relationships/hyperlink" Target="https://cloud.google.com/bigquery/docs/slots" TargetMode="External"/><Relationship Id="rId7" Type="http://schemas.openxmlformats.org/officeDocument/2006/relationships/hyperlink" Target="https://en.wikipedia.org/wiki/Speculative_execution"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en.wikipedia.org/wiki/Instruction_pipelining" TargetMode="External"/><Relationship Id="rId5" Type="http://schemas.openxmlformats.org/officeDocument/2006/relationships/hyperlink" Target="https://cloud.google.com/blog/big-data/2016/08/in-memory-query-execution-in-google-bigquery" TargetMode="External"/><Relationship Id="rId4" Type="http://schemas.openxmlformats.org/officeDocument/2006/relationships/hyperlink" Target="https://cloud.google.com/blog/products/gcp/separation-of-compute-and-state-in-google-bigquery-and-cloud-dataflow-and-why-it-matters" TargetMode="Externa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cloud.google.com/blog/products/gcp/no-shard-left-behind-dynamic-work-rebalancing-in-google-cloud-dataflow" TargetMode="External"/><Relationship Id="rId3" Type="http://schemas.openxmlformats.org/officeDocument/2006/relationships/hyperlink" Target="https://cloud.google.com/bigquery/docs/slots" TargetMode="External"/><Relationship Id="rId7" Type="http://schemas.openxmlformats.org/officeDocument/2006/relationships/hyperlink" Target="https://en.wikipedia.org/wiki/Speculative_execution"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en.wikipedia.org/wiki/Instruction_pipelining" TargetMode="External"/><Relationship Id="rId5" Type="http://schemas.openxmlformats.org/officeDocument/2006/relationships/hyperlink" Target="https://cloud.google.com/blog/big-data/2016/08/in-memory-query-execution-in-google-bigquery" TargetMode="External"/><Relationship Id="rId4" Type="http://schemas.openxmlformats.org/officeDocument/2006/relationships/hyperlink" Target="https://cloud.google.com/blog/products/gcp/separation-of-compute-and-state-in-google-bigquery-and-cloud-dataflow-and-why-it-matters"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t>4</a:t>
            </a:fld>
            <a:endParaRPr lang="en-US"/>
          </a:p>
        </p:txBody>
      </p:sp>
    </p:spTree>
    <p:extLst>
      <p:ext uri="{BB962C8B-B14F-4D97-AF65-F5344CB8AC3E}">
        <p14:creationId xmlns:p14="http://schemas.microsoft.com/office/powerpoint/2010/main" val="29957908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REPLACE08 -- </a:t>
            </a:r>
            <a:r>
              <a:rPr lang="en-US" dirty="0" err="1"/>
              <a:t>bq</a:t>
            </a:r>
            <a:r>
              <a:rPr lang="en-US" dirty="0"/>
              <a:t>--</a:t>
            </a:r>
            <a:r>
              <a:rPr lang="en-US" dirty="0" err="1"/>
              <a:t>appid_detail.csv</a:t>
            </a:r>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t>23</a:t>
            </a:fld>
            <a:endParaRPr lang="en-US"/>
          </a:p>
        </p:txBody>
      </p:sp>
    </p:spTree>
    <p:extLst>
      <p:ext uri="{BB962C8B-B14F-4D97-AF65-F5344CB8AC3E}">
        <p14:creationId xmlns:p14="http://schemas.microsoft.com/office/powerpoint/2010/main" val="27979748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hlinkClick r:id="rId3"/>
              </a:rPr>
              <a:t>https://cloud.google.com/bigquery/quotas</a:t>
            </a:r>
            <a:endParaRPr lang="en-US" sz="1800"/>
          </a:p>
          <a:p>
            <a:r>
              <a:rPr lang="en-US" sz="1800"/>
              <a:t>Customers can request to get some of the limits changed but they will always be finite.</a:t>
            </a:r>
          </a:p>
          <a:p>
            <a:pPr lvl="1"/>
            <a:r>
              <a:rPr lang="en-US" sz="1600"/>
              <a:t>Change to the limits results in extra cost which is not advertised publicly. </a:t>
            </a:r>
          </a:p>
          <a:p>
            <a:r>
              <a:rPr lang="en-US" sz="1800"/>
              <a:t>Google may increase the daily limits but they will never be eliminated because of the Serverless design</a:t>
            </a:r>
          </a:p>
          <a:p>
            <a:endParaRPr lang="en-US" sz="1800"/>
          </a:p>
        </p:txBody>
      </p:sp>
      <p:sp>
        <p:nvSpPr>
          <p:cNvPr id="4" name="Slide Number Placeholder 3"/>
          <p:cNvSpPr>
            <a:spLocks noGrp="1"/>
          </p:cNvSpPr>
          <p:nvPr>
            <p:ph type="sldNum" sz="quarter" idx="5"/>
          </p:nvPr>
        </p:nvSpPr>
        <p:spPr/>
        <p:txBody>
          <a:bodyPr/>
          <a:lstStyle/>
          <a:p>
            <a:fld id="{FFDCFA53-E6C0-FD4E-82A8-4284543D7962}" type="slidenum">
              <a:rPr lang="en-US" smtClean="0"/>
              <a:t>25</a:t>
            </a:fld>
            <a:endParaRPr lang="en-US"/>
          </a:p>
        </p:txBody>
      </p:sp>
    </p:spTree>
    <p:extLst>
      <p:ext uri="{BB962C8B-B14F-4D97-AF65-F5344CB8AC3E}">
        <p14:creationId xmlns:p14="http://schemas.microsoft.com/office/powerpoint/2010/main" val="29180482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FDCFA53-E6C0-FD4E-82A8-4284543D796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07871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REPLACE10</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FDCFA53-E6C0-FD4E-82A8-4284543D796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34058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System database excluded:</a:t>
            </a:r>
          </a:p>
          <a:p>
            <a:endParaRPr lang="en-US"/>
          </a:p>
          <a:p>
            <a:r>
              <a:rPr lang="en-US" err="1"/>
              <a:t>DatabaseName</a:t>
            </a:r>
            <a:r>
              <a:rPr lang="en-US"/>
              <a:t> NOT IN ('All', '</a:t>
            </a:r>
            <a:r>
              <a:rPr lang="en-US" err="1"/>
              <a:t>Crashdumps</a:t>
            </a:r>
            <a:r>
              <a:rPr lang="en-US"/>
              <a:t>', 'DBC', '</a:t>
            </a:r>
            <a:r>
              <a:rPr lang="en-US" err="1"/>
              <a:t>dbcmngr</a:t>
            </a:r>
            <a:r>
              <a:rPr lang="en-US"/>
              <a:t>’, 'Default', '</a:t>
            </a:r>
            <a:r>
              <a:rPr lang="en-US" err="1"/>
              <a:t>External_AP</a:t>
            </a:r>
            <a:r>
              <a:rPr lang="en-US"/>
              <a:t>', 'EXTUSER', '</a:t>
            </a:r>
            <a:r>
              <a:rPr lang="en-US" err="1"/>
              <a:t>LockLogShredder</a:t>
            </a:r>
            <a:r>
              <a:rPr lang="en-US"/>
              <a:t>', 'PUBLIC','</a:t>
            </a:r>
            <a:r>
              <a:rPr lang="en-US" err="1"/>
              <a:t>Sys_Calendar</a:t>
            </a:r>
            <a:r>
              <a:rPr lang="en-US"/>
              <a:t>', '</a:t>
            </a:r>
            <a:r>
              <a:rPr lang="en-US" err="1"/>
              <a:t>SysAdmin</a:t>
            </a:r>
            <a:r>
              <a:rPr lang="en-US"/>
              <a:t>', 'SYSBAR', 'SYSJDBC', 'SYSLIB','</a:t>
            </a:r>
            <a:r>
              <a:rPr lang="en-US" err="1"/>
              <a:t>SystemFe</a:t>
            </a:r>
            <a:r>
              <a:rPr lang="en-US"/>
              <a:t>', 'SYSUDTLIB', 'SYSUIF', 'TD_SERVER_DB', '</a:t>
            </a:r>
            <a:r>
              <a:rPr lang="en-US" err="1"/>
              <a:t>TDStats</a:t>
            </a:r>
            <a:r>
              <a:rPr lang="en-US"/>
              <a:t>','TD_SYSGPL', 'TD_SYSXML', '</a:t>
            </a:r>
            <a:r>
              <a:rPr lang="en-US" err="1"/>
              <a:t>TDMaps</a:t>
            </a:r>
            <a:r>
              <a:rPr lang="en-US"/>
              <a:t>', 'TDPUSER', 'TDQCD','</a:t>
            </a:r>
            <a:r>
              <a:rPr lang="en-US" err="1"/>
              <a:t>tdwm</a:t>
            </a:r>
            <a:r>
              <a:rPr lang="en-US"/>
              <a:t>', 'SQLJ', 'TD_SYSFNLIB', 'SYSSPATIAL')</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FDCFA53-E6C0-FD4E-82A8-4284543D796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32511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System database excluded:</a:t>
            </a:r>
          </a:p>
          <a:p>
            <a:endParaRPr lang="en-US"/>
          </a:p>
          <a:p>
            <a:r>
              <a:rPr lang="en-US" err="1"/>
              <a:t>DatabaseName</a:t>
            </a:r>
            <a:r>
              <a:rPr lang="en-US"/>
              <a:t> NOT IN ('All', '</a:t>
            </a:r>
            <a:r>
              <a:rPr lang="en-US" err="1"/>
              <a:t>Crashdumps</a:t>
            </a:r>
            <a:r>
              <a:rPr lang="en-US"/>
              <a:t>', 'DBC', '</a:t>
            </a:r>
            <a:r>
              <a:rPr lang="en-US" err="1"/>
              <a:t>dbcmngr</a:t>
            </a:r>
            <a:r>
              <a:rPr lang="en-US"/>
              <a:t>’, 'Default', '</a:t>
            </a:r>
            <a:r>
              <a:rPr lang="en-US" err="1"/>
              <a:t>External_AP</a:t>
            </a:r>
            <a:r>
              <a:rPr lang="en-US"/>
              <a:t>', 'EXTUSER', '</a:t>
            </a:r>
            <a:r>
              <a:rPr lang="en-US" err="1"/>
              <a:t>LockLogShredder</a:t>
            </a:r>
            <a:r>
              <a:rPr lang="en-US"/>
              <a:t>', 'PUBLIC','</a:t>
            </a:r>
            <a:r>
              <a:rPr lang="en-US" err="1"/>
              <a:t>Sys_Calendar</a:t>
            </a:r>
            <a:r>
              <a:rPr lang="en-US"/>
              <a:t>', '</a:t>
            </a:r>
            <a:r>
              <a:rPr lang="en-US" err="1"/>
              <a:t>SysAdmin</a:t>
            </a:r>
            <a:r>
              <a:rPr lang="en-US"/>
              <a:t>', 'SYSBAR', 'SYSJDBC', 'SYSLIB','</a:t>
            </a:r>
            <a:r>
              <a:rPr lang="en-US" err="1"/>
              <a:t>SystemFe</a:t>
            </a:r>
            <a:r>
              <a:rPr lang="en-US"/>
              <a:t>', 'SYSUDTLIB', 'SYSUIF', 'TD_SERVER_DB', '</a:t>
            </a:r>
            <a:r>
              <a:rPr lang="en-US" err="1"/>
              <a:t>TDStats</a:t>
            </a:r>
            <a:r>
              <a:rPr lang="en-US"/>
              <a:t>','TD_SYSGPL', 'TD_SYSXML', '</a:t>
            </a:r>
            <a:r>
              <a:rPr lang="en-US" err="1"/>
              <a:t>TDMaps</a:t>
            </a:r>
            <a:r>
              <a:rPr lang="en-US"/>
              <a:t>', 'TDPUSER', 'TDQCD','</a:t>
            </a:r>
            <a:r>
              <a:rPr lang="en-US" err="1"/>
              <a:t>tdwm</a:t>
            </a:r>
            <a:r>
              <a:rPr lang="en-US"/>
              <a:t>', 'SQLJ', 'TD_SYSFNLIB', 'SYSSPATIAL')</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FDCFA53-E6C0-FD4E-82A8-4284543D796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86524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t>32</a:t>
            </a:fld>
            <a:endParaRPr lang="en-US"/>
          </a:p>
        </p:txBody>
      </p:sp>
    </p:spTree>
    <p:extLst>
      <p:ext uri="{BB962C8B-B14F-4D97-AF65-F5344CB8AC3E}">
        <p14:creationId xmlns:p14="http://schemas.microsoft.com/office/powerpoint/2010/main" val="11025557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t>33</a:t>
            </a:fld>
            <a:endParaRPr lang="en-US"/>
          </a:p>
        </p:txBody>
      </p:sp>
    </p:spTree>
    <p:extLst>
      <p:ext uri="{BB962C8B-B14F-4D97-AF65-F5344CB8AC3E}">
        <p14:creationId xmlns:p14="http://schemas.microsoft.com/office/powerpoint/2010/main" val="12274599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t>34</a:t>
            </a:fld>
            <a:endParaRPr lang="en-US"/>
          </a:p>
        </p:txBody>
      </p:sp>
    </p:spTree>
    <p:extLst>
      <p:ext uri="{BB962C8B-B14F-4D97-AF65-F5344CB8AC3E}">
        <p14:creationId xmlns:p14="http://schemas.microsoft.com/office/powerpoint/2010/main" val="35432613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t>7</a:t>
            </a:fld>
            <a:endParaRPr lang="en-US"/>
          </a:p>
        </p:txBody>
      </p:sp>
    </p:spTree>
    <p:extLst>
      <p:ext uri="{BB962C8B-B14F-4D97-AF65-F5344CB8AC3E}">
        <p14:creationId xmlns:p14="http://schemas.microsoft.com/office/powerpoint/2010/main" val="15067410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hlinkClick r:id="rId3"/>
              </a:rPr>
              <a:t>https://cloud.google.com/solutions/bigquery-data-warehouse#datasets</a:t>
            </a:r>
            <a:endParaRPr lang="en-US"/>
          </a:p>
          <a:p>
            <a:endParaRPr lang="en-US"/>
          </a:p>
          <a:p>
            <a:r>
              <a:rPr lang="en-US"/>
              <a:t>Datasets – BigQuery organizes data tables into units called datasets. </a:t>
            </a:r>
            <a:r>
              <a:rPr lang="en-US">
                <a:highlight>
                  <a:srgbClr val="FFFF00"/>
                </a:highlight>
              </a:rPr>
              <a:t>These datasets are scoped to your Google Cloud project. </a:t>
            </a:r>
            <a:r>
              <a:rPr lang="en-US"/>
              <a:t>When you reference a table from the command line, in SQL queries, or in code, you refer to it by using the following construct:</a:t>
            </a:r>
          </a:p>
          <a:p>
            <a:endParaRPr lang="en-US"/>
          </a:p>
          <a:p>
            <a:r>
              <a:rPr lang="en-US"/>
              <a:t>project.dataset.table</a:t>
            </a:r>
          </a:p>
          <a:p>
            <a:endParaRPr lang="en-US"/>
          </a:p>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t>8</a:t>
            </a:fld>
            <a:endParaRPr lang="en-US"/>
          </a:p>
        </p:txBody>
      </p:sp>
    </p:spTree>
    <p:extLst>
      <p:ext uri="{BB962C8B-B14F-4D97-AF65-F5344CB8AC3E}">
        <p14:creationId xmlns:p14="http://schemas.microsoft.com/office/powerpoint/2010/main" val="38934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hlinkClick r:id="rId3"/>
              </a:rPr>
              <a:t>https://cloud.google.com/bigquery/docs/slots</a:t>
            </a:r>
            <a:endParaRPr lang="en-US"/>
          </a:p>
          <a:p>
            <a:pPr marL="0" indent="0">
              <a:buFont typeface="Arial" panose="020B0604020202020204" pitchFamily="34" charset="0"/>
              <a:buNone/>
            </a:pPr>
            <a:endParaRPr lang="en-US" sz="1200" b="0" i="0" kern="1200">
              <a:solidFill>
                <a:schemeClr val="tx1"/>
              </a:solidFill>
              <a:effectLst/>
              <a:latin typeface="+mn-lt"/>
              <a:ea typeface="+mn-ea"/>
              <a:cs typeface="+mn-cs"/>
            </a:endParaRPr>
          </a:p>
          <a:p>
            <a:pPr marL="171450" indent="-171450">
              <a:buFont typeface="Arial" panose="020B0604020202020204" pitchFamily="34" charset="0"/>
              <a:buChar char="•"/>
            </a:pPr>
            <a:endParaRPr lang="en-US" sz="1200" b="0" i="0" kern="120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a:solidFill>
                  <a:schemeClr val="tx1"/>
                </a:solidFill>
                <a:effectLst/>
                <a:latin typeface="+mn-lt"/>
                <a:ea typeface="+mn-ea"/>
                <a:cs typeface="+mn-cs"/>
              </a:rPr>
              <a:t>When BigQuery executes a query job, it converts the declarative SQL statement into a graph of execution, broken up into a series of query </a:t>
            </a:r>
            <a:r>
              <a:rPr lang="en-US" sz="1200" b="1" i="0" kern="1200">
                <a:solidFill>
                  <a:schemeClr val="tx1"/>
                </a:solidFill>
                <a:effectLst/>
                <a:latin typeface="+mn-lt"/>
                <a:ea typeface="+mn-ea"/>
                <a:cs typeface="+mn-cs"/>
              </a:rPr>
              <a:t>stages</a:t>
            </a:r>
            <a:r>
              <a:rPr lang="en-US" sz="1200" b="0" i="0" kern="1200">
                <a:solidFill>
                  <a:schemeClr val="tx1"/>
                </a:solidFill>
                <a:effectLst/>
                <a:latin typeface="+mn-lt"/>
                <a:ea typeface="+mn-ea"/>
                <a:cs typeface="+mn-cs"/>
              </a:rPr>
              <a:t>, which themselves are composed of more granular sets of execution steps. BigQuery leverages a heavily distributed parallel architecture to run these queries, and the stages model the units of work that many potential workers may execute in parallel. Stages communicate with one another by using a fast </a:t>
            </a:r>
            <a:r>
              <a:rPr lang="en-US" sz="1200" b="0" i="0" u="none" strike="noStrike" kern="1200">
                <a:solidFill>
                  <a:schemeClr val="tx1"/>
                </a:solidFill>
                <a:effectLst/>
                <a:latin typeface="+mn-lt"/>
                <a:ea typeface="+mn-ea"/>
                <a:cs typeface="+mn-cs"/>
                <a:hlinkClick r:id="rId4"/>
              </a:rPr>
              <a:t>distributed shuffle architecture</a:t>
            </a:r>
            <a:r>
              <a:rPr lang="en-US" sz="1200" b="0" i="0" kern="1200">
                <a:solidFill>
                  <a:schemeClr val="tx1"/>
                </a:solidFill>
                <a:effectLst/>
                <a:latin typeface="+mn-lt"/>
                <a:ea typeface="+mn-ea"/>
                <a:cs typeface="+mn-cs"/>
              </a:rPr>
              <a:t>, which has been discussed in more detail </a:t>
            </a:r>
            <a:r>
              <a:rPr lang="en-US" sz="1200" b="0" i="0" u="none" strike="noStrike" kern="1200">
                <a:solidFill>
                  <a:schemeClr val="tx1"/>
                </a:solidFill>
                <a:effectLst/>
                <a:latin typeface="+mn-lt"/>
                <a:ea typeface="+mn-ea"/>
                <a:cs typeface="+mn-cs"/>
                <a:hlinkClick r:id="rId5"/>
              </a:rPr>
              <a:t>elsewhere</a:t>
            </a:r>
            <a:r>
              <a:rPr lang="en-US" sz="1200" b="0" i="0" kern="120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BigQuery query execution is dynamic, which means that the query plan can be modified while a query is in flight. Stages that are introduced while a query is running are often used to improve data distribution throughout query workers.</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BigQuery can run multiple stages </a:t>
            </a:r>
            <a:r>
              <a:rPr lang="en-US" sz="1200" b="0" i="0" u="none" strike="noStrike" kern="1200">
                <a:solidFill>
                  <a:schemeClr val="tx1"/>
                </a:solidFill>
                <a:effectLst/>
                <a:latin typeface="+mn-lt"/>
                <a:ea typeface="+mn-ea"/>
                <a:cs typeface="+mn-cs"/>
                <a:hlinkClick r:id="rId6"/>
              </a:rPr>
              <a:t>concurrently</a:t>
            </a:r>
            <a:r>
              <a:rPr lang="en-US" sz="1200" b="0" i="0" kern="1200">
                <a:solidFill>
                  <a:schemeClr val="tx1"/>
                </a:solidFill>
                <a:effectLst/>
                <a:latin typeface="+mn-lt"/>
                <a:ea typeface="+mn-ea"/>
                <a:cs typeface="+mn-cs"/>
              </a:rPr>
              <a:t>. BigQuery can leverage </a:t>
            </a:r>
            <a:r>
              <a:rPr lang="en-US" sz="1200" b="0" i="0" u="none" strike="noStrike" kern="1200">
                <a:solidFill>
                  <a:schemeClr val="tx1"/>
                </a:solidFill>
                <a:effectLst/>
                <a:latin typeface="+mn-lt"/>
                <a:ea typeface="+mn-ea"/>
                <a:cs typeface="+mn-cs"/>
                <a:hlinkClick r:id="rId7"/>
              </a:rPr>
              <a:t>speculative execution</a:t>
            </a:r>
            <a:r>
              <a:rPr lang="en-US" sz="1200" b="0" i="0" kern="1200">
                <a:solidFill>
                  <a:schemeClr val="tx1"/>
                </a:solidFill>
                <a:effectLst/>
                <a:latin typeface="+mn-lt"/>
                <a:ea typeface="+mn-ea"/>
                <a:cs typeface="+mn-cs"/>
              </a:rPr>
              <a:t> to accelerate a query, and BigQuery can </a:t>
            </a:r>
            <a:r>
              <a:rPr lang="en-US" sz="1200" b="0" i="0" u="none" strike="noStrike" kern="1200">
                <a:solidFill>
                  <a:schemeClr val="tx1"/>
                </a:solidFill>
                <a:effectLst/>
                <a:latin typeface="+mn-lt"/>
                <a:ea typeface="+mn-ea"/>
                <a:cs typeface="+mn-cs"/>
                <a:hlinkClick r:id="rId8"/>
              </a:rPr>
              <a:t>dynamically repartition</a:t>
            </a:r>
            <a:r>
              <a:rPr lang="en-US" sz="1200" b="0" i="0" kern="1200">
                <a:solidFill>
                  <a:schemeClr val="tx1"/>
                </a:solidFill>
                <a:effectLst/>
                <a:latin typeface="+mn-lt"/>
                <a:ea typeface="+mn-ea"/>
                <a:cs typeface="+mn-cs"/>
              </a:rPr>
              <a:t> a stage to achieve optimal parallelization.</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BigQuery slots execute individual units of work at each stage of the query. For example, if BigQuery determines that a stage's optimal parallelization factor is 10, it requests 10 slots to process that stage.</a:t>
            </a:r>
          </a:p>
          <a:p>
            <a:pPr marL="171450" indent="-171450">
              <a:buFont typeface="Arial" panose="020B0604020202020204" pitchFamily="34" charset="0"/>
              <a:buChar char="•"/>
            </a:pPr>
            <a:endParaRPr lang="en-US"/>
          </a:p>
          <a:p>
            <a:r>
              <a:rPr lang="en-US" sz="1200" b="1" kern="1200">
                <a:solidFill>
                  <a:schemeClr val="tx1"/>
                </a:solidFill>
                <a:effectLst/>
                <a:latin typeface="+mn-lt"/>
                <a:ea typeface="+mn-ea"/>
                <a:cs typeface="+mn-cs"/>
              </a:rPr>
              <a:t>Query execution under slot resource economy</a:t>
            </a:r>
          </a:p>
          <a:p>
            <a:r>
              <a:rPr lang="en-US" sz="1200" b="0" i="0" kern="1200">
                <a:solidFill>
                  <a:schemeClr val="tx1"/>
                </a:solidFill>
                <a:effectLst/>
                <a:latin typeface="+mn-lt"/>
                <a:ea typeface="+mn-ea"/>
                <a:cs typeface="+mn-cs"/>
              </a:rPr>
              <a:t>If a query requests more slots than currently available, BigQuery queues up individual units of work and waits for slots to become available. As forward progress on query execution is made, and as slots free up, these queued up units of work get dynamically picked up for execution.</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BigQuery can request any number of slots for a particular stage of a query. The number of slots requested is not related to the amount of capacity you purchase, but rather an indication of the most optimal parallelization factor chosen by BigQuery for that stage. Units of work queue up and get executed as slots become available.</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When query demands exceed slots you committed to, you are not charged for additional slots, and you are not charged for additional on-demand rates. Your individual units of work simply queue up.</a:t>
            </a:r>
          </a:p>
          <a:p>
            <a:r>
              <a:rPr lang="en-US" sz="1200" b="0" i="0" kern="1200">
                <a:solidFill>
                  <a:schemeClr val="tx1"/>
                </a:solidFill>
                <a:effectLst/>
                <a:latin typeface="+mn-lt"/>
                <a:ea typeface="+mn-ea"/>
                <a:cs typeface="+mn-cs"/>
              </a:rPr>
              <a:t>For example,</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A query stage requests 2,000 slots, but only 1,000 are available.</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BigQuery consumes all 1,000 slots and queues up the other 1,000 slots.</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Thereafter, if 100 slots finish their work, they dynamically pick up 100 units of work from the 1,000 queued up units of work. 900 units of queued up work will remain.</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Thereafter, if 500 slots finish their work, they dynamically pick up 500 units of work from the 900 queued up units of work. 400 units of queued up work will remain.</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And so on.</a:t>
            </a:r>
          </a:p>
          <a:p>
            <a:pPr marL="171450" indent="-171450">
              <a:buFont typeface="Arial" panose="020B0604020202020204" pitchFamily="34" charset="0"/>
              <a:buChar char="•"/>
            </a:pPr>
            <a:endParaRPr lang="en-US"/>
          </a:p>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t>9</a:t>
            </a:fld>
            <a:endParaRPr lang="en-US"/>
          </a:p>
        </p:txBody>
      </p:sp>
    </p:spTree>
    <p:extLst>
      <p:ext uri="{BB962C8B-B14F-4D97-AF65-F5344CB8AC3E}">
        <p14:creationId xmlns:p14="http://schemas.microsoft.com/office/powerpoint/2010/main" val="15747360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hlinkClick r:id="rId3"/>
              </a:rPr>
              <a:t>https://cloud.google.com/bigquery/docs/slots</a:t>
            </a:r>
            <a:endParaRPr lang="en-US"/>
          </a:p>
          <a:p>
            <a:pPr marL="0" indent="0">
              <a:buFont typeface="Arial" panose="020B0604020202020204" pitchFamily="34" charset="0"/>
              <a:buNone/>
            </a:pPr>
            <a:endParaRPr lang="en-US" sz="1200" b="0" i="0" kern="1200">
              <a:solidFill>
                <a:schemeClr val="tx1"/>
              </a:solidFill>
              <a:effectLst/>
              <a:latin typeface="+mn-lt"/>
              <a:ea typeface="+mn-ea"/>
              <a:cs typeface="+mn-cs"/>
            </a:endParaRPr>
          </a:p>
          <a:p>
            <a:pPr marL="171450" indent="-171450">
              <a:buFont typeface="Arial" panose="020B0604020202020204" pitchFamily="34" charset="0"/>
              <a:buChar char="•"/>
            </a:pPr>
            <a:endParaRPr lang="en-US" sz="1200" b="0" i="0" kern="120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a:solidFill>
                  <a:schemeClr val="tx1"/>
                </a:solidFill>
                <a:effectLst/>
                <a:latin typeface="+mn-lt"/>
                <a:ea typeface="+mn-ea"/>
                <a:cs typeface="+mn-cs"/>
              </a:rPr>
              <a:t>When BigQuery executes a query job, it converts the declarative SQL statement into a graph of execution, broken up into a series of query </a:t>
            </a:r>
            <a:r>
              <a:rPr lang="en-US" sz="1200" b="1" i="0" kern="1200">
                <a:solidFill>
                  <a:schemeClr val="tx1"/>
                </a:solidFill>
                <a:effectLst/>
                <a:latin typeface="+mn-lt"/>
                <a:ea typeface="+mn-ea"/>
                <a:cs typeface="+mn-cs"/>
              </a:rPr>
              <a:t>stages</a:t>
            </a:r>
            <a:r>
              <a:rPr lang="en-US" sz="1200" b="0" i="0" kern="1200">
                <a:solidFill>
                  <a:schemeClr val="tx1"/>
                </a:solidFill>
                <a:effectLst/>
                <a:latin typeface="+mn-lt"/>
                <a:ea typeface="+mn-ea"/>
                <a:cs typeface="+mn-cs"/>
              </a:rPr>
              <a:t>, which themselves are composed of more granular sets of execution steps. BigQuery leverages a heavily distributed parallel architecture to run these queries, and the stages model the units of work that many potential workers may execute in parallel. Stages communicate with one another by using a fast </a:t>
            </a:r>
            <a:r>
              <a:rPr lang="en-US" sz="1200" b="0" i="0" u="none" strike="noStrike" kern="1200">
                <a:solidFill>
                  <a:schemeClr val="tx1"/>
                </a:solidFill>
                <a:effectLst/>
                <a:latin typeface="+mn-lt"/>
                <a:ea typeface="+mn-ea"/>
                <a:cs typeface="+mn-cs"/>
                <a:hlinkClick r:id="rId4"/>
              </a:rPr>
              <a:t>distributed shuffle architecture</a:t>
            </a:r>
            <a:r>
              <a:rPr lang="en-US" sz="1200" b="0" i="0" kern="1200">
                <a:solidFill>
                  <a:schemeClr val="tx1"/>
                </a:solidFill>
                <a:effectLst/>
                <a:latin typeface="+mn-lt"/>
                <a:ea typeface="+mn-ea"/>
                <a:cs typeface="+mn-cs"/>
              </a:rPr>
              <a:t>, which has been discussed in more detail </a:t>
            </a:r>
            <a:r>
              <a:rPr lang="en-US" sz="1200" b="0" i="0" u="none" strike="noStrike" kern="1200">
                <a:solidFill>
                  <a:schemeClr val="tx1"/>
                </a:solidFill>
                <a:effectLst/>
                <a:latin typeface="+mn-lt"/>
                <a:ea typeface="+mn-ea"/>
                <a:cs typeface="+mn-cs"/>
                <a:hlinkClick r:id="rId5"/>
              </a:rPr>
              <a:t>elsewhere</a:t>
            </a:r>
            <a:r>
              <a:rPr lang="en-US" sz="1200" b="0" i="0" kern="120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BigQuery query execution is dynamic, which means that the query plan can be modified while a query is in flight. Stages that are introduced while a query is running are often used to improve data distribution throughout query workers.</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BigQuery can run multiple stages </a:t>
            </a:r>
            <a:r>
              <a:rPr lang="en-US" sz="1200" b="0" i="0" u="none" strike="noStrike" kern="1200">
                <a:solidFill>
                  <a:schemeClr val="tx1"/>
                </a:solidFill>
                <a:effectLst/>
                <a:latin typeface="+mn-lt"/>
                <a:ea typeface="+mn-ea"/>
                <a:cs typeface="+mn-cs"/>
                <a:hlinkClick r:id="rId6"/>
              </a:rPr>
              <a:t>concurrently</a:t>
            </a:r>
            <a:r>
              <a:rPr lang="en-US" sz="1200" b="0" i="0" kern="1200">
                <a:solidFill>
                  <a:schemeClr val="tx1"/>
                </a:solidFill>
                <a:effectLst/>
                <a:latin typeface="+mn-lt"/>
                <a:ea typeface="+mn-ea"/>
                <a:cs typeface="+mn-cs"/>
              </a:rPr>
              <a:t>. BigQuery can leverage </a:t>
            </a:r>
            <a:r>
              <a:rPr lang="en-US" sz="1200" b="0" i="0" u="none" strike="noStrike" kern="1200">
                <a:solidFill>
                  <a:schemeClr val="tx1"/>
                </a:solidFill>
                <a:effectLst/>
                <a:latin typeface="+mn-lt"/>
                <a:ea typeface="+mn-ea"/>
                <a:cs typeface="+mn-cs"/>
                <a:hlinkClick r:id="rId7"/>
              </a:rPr>
              <a:t>speculative execution</a:t>
            </a:r>
            <a:r>
              <a:rPr lang="en-US" sz="1200" b="0" i="0" kern="1200">
                <a:solidFill>
                  <a:schemeClr val="tx1"/>
                </a:solidFill>
                <a:effectLst/>
                <a:latin typeface="+mn-lt"/>
                <a:ea typeface="+mn-ea"/>
                <a:cs typeface="+mn-cs"/>
              </a:rPr>
              <a:t> to accelerate a query, and BigQuery can </a:t>
            </a:r>
            <a:r>
              <a:rPr lang="en-US" sz="1200" b="0" i="0" u="none" strike="noStrike" kern="1200">
                <a:solidFill>
                  <a:schemeClr val="tx1"/>
                </a:solidFill>
                <a:effectLst/>
                <a:latin typeface="+mn-lt"/>
                <a:ea typeface="+mn-ea"/>
                <a:cs typeface="+mn-cs"/>
                <a:hlinkClick r:id="rId8"/>
              </a:rPr>
              <a:t>dynamically repartition</a:t>
            </a:r>
            <a:r>
              <a:rPr lang="en-US" sz="1200" b="0" i="0" kern="1200">
                <a:solidFill>
                  <a:schemeClr val="tx1"/>
                </a:solidFill>
                <a:effectLst/>
                <a:latin typeface="+mn-lt"/>
                <a:ea typeface="+mn-ea"/>
                <a:cs typeface="+mn-cs"/>
              </a:rPr>
              <a:t> a stage to achieve optimal parallelization.</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BigQuery slots execute individual units of work at each stage of the query. For example, if BigQuery determines that a stage's optimal parallelization factor is 10, it requests 10 slots to process that stage.</a:t>
            </a:r>
          </a:p>
          <a:p>
            <a:pPr marL="171450" indent="-171450">
              <a:buFont typeface="Arial" panose="020B0604020202020204" pitchFamily="34" charset="0"/>
              <a:buChar char="•"/>
            </a:pPr>
            <a:endParaRPr lang="en-US"/>
          </a:p>
          <a:p>
            <a:r>
              <a:rPr lang="en-US" sz="1200" b="1" kern="1200">
                <a:solidFill>
                  <a:schemeClr val="tx1"/>
                </a:solidFill>
                <a:effectLst/>
                <a:latin typeface="+mn-lt"/>
                <a:ea typeface="+mn-ea"/>
                <a:cs typeface="+mn-cs"/>
              </a:rPr>
              <a:t>Query execution under slot resource economy</a:t>
            </a:r>
          </a:p>
          <a:p>
            <a:r>
              <a:rPr lang="en-US" sz="1200" b="0" i="0" kern="1200">
                <a:solidFill>
                  <a:schemeClr val="tx1"/>
                </a:solidFill>
                <a:effectLst/>
                <a:latin typeface="+mn-lt"/>
                <a:ea typeface="+mn-ea"/>
                <a:cs typeface="+mn-cs"/>
              </a:rPr>
              <a:t>If a query requests more slots than currently available, BigQuery queues up individual units of work and waits for slots to become available. As forward progress on query execution is made, and as slots free up, these queued up units of work get dynamically picked up for execution.</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BigQuery can request any number of slots for a particular stage of a query. The number of slots requested is not related to the amount of capacity you purchase, but rather an indication of the most optimal parallelization factor chosen by BigQuery for that stage. Units of work queue up and get executed as slots become available.</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When query demands exceed slots you committed to, you are not charged for additional slots, and you are not charged for additional on-demand rates. Your individual units of work simply queue up.</a:t>
            </a:r>
          </a:p>
          <a:p>
            <a:r>
              <a:rPr lang="en-US" sz="1200" b="0" i="0" kern="1200">
                <a:solidFill>
                  <a:schemeClr val="tx1"/>
                </a:solidFill>
                <a:effectLst/>
                <a:latin typeface="+mn-lt"/>
                <a:ea typeface="+mn-ea"/>
                <a:cs typeface="+mn-cs"/>
              </a:rPr>
              <a:t>For example,</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A query stage requests 2,000 slots, but only 1,000 are available.</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BigQuery consumes all 1,000 slots and queues up the other 1,000 slots.</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Thereafter, if 100 slots finish their work, they dynamically pick up 100 units of work from the 1,000 queued up units of work. 900 units of queued up work will remain.</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Thereafter, if 500 slots finish their work, they dynamically pick up 500 units of work from the 900 queued up units of work. 400 units of queued up work will remain.</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And so on.</a:t>
            </a:r>
          </a:p>
          <a:p>
            <a:pPr marL="171450" indent="-171450">
              <a:buFont typeface="Arial" panose="020B0604020202020204" pitchFamily="34" charset="0"/>
              <a:buChar char="•"/>
            </a:pPr>
            <a:endParaRPr lang="en-US"/>
          </a:p>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t>10</a:t>
            </a:fld>
            <a:endParaRPr lang="en-US"/>
          </a:p>
        </p:txBody>
      </p:sp>
    </p:spTree>
    <p:extLst>
      <p:ext uri="{BB962C8B-B14F-4D97-AF65-F5344CB8AC3E}">
        <p14:creationId xmlns:p14="http://schemas.microsoft.com/office/powerpoint/2010/main" val="7591169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REPLACE02</a:t>
            </a:r>
          </a:p>
        </p:txBody>
      </p:sp>
      <p:sp>
        <p:nvSpPr>
          <p:cNvPr id="4" name="Slide Number Placeholder 3"/>
          <p:cNvSpPr>
            <a:spLocks noGrp="1"/>
          </p:cNvSpPr>
          <p:nvPr>
            <p:ph type="sldNum" sz="quarter" idx="5"/>
          </p:nvPr>
        </p:nvSpPr>
        <p:spPr/>
        <p:txBody>
          <a:bodyPr/>
          <a:lstStyle/>
          <a:p>
            <a:fld id="{FFDCFA53-E6C0-FD4E-82A8-4284543D7962}" type="slidenum">
              <a:rPr lang="en-US" smtClean="0"/>
              <a:t>13</a:t>
            </a:fld>
            <a:endParaRPr lang="en-US"/>
          </a:p>
        </p:txBody>
      </p:sp>
    </p:spTree>
    <p:extLst>
      <p:ext uri="{BB962C8B-B14F-4D97-AF65-F5344CB8AC3E}">
        <p14:creationId xmlns:p14="http://schemas.microsoft.com/office/powerpoint/2010/main" val="424853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https://www.hostdime.com/blog/data-egress-fees-cloud/</a:t>
            </a:r>
          </a:p>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t>16</a:t>
            </a:fld>
            <a:endParaRPr lang="en-US"/>
          </a:p>
        </p:txBody>
      </p:sp>
    </p:spTree>
    <p:extLst>
      <p:ext uri="{BB962C8B-B14F-4D97-AF65-F5344CB8AC3E}">
        <p14:creationId xmlns:p14="http://schemas.microsoft.com/office/powerpoint/2010/main" val="1906400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FDCFA53-E6C0-FD4E-82A8-4284543D796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734974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REPLACE07</a:t>
            </a:r>
          </a:p>
        </p:txBody>
      </p:sp>
      <p:sp>
        <p:nvSpPr>
          <p:cNvPr id="4" name="Slide Number Placeholder 3"/>
          <p:cNvSpPr>
            <a:spLocks noGrp="1"/>
          </p:cNvSpPr>
          <p:nvPr>
            <p:ph type="sldNum" sz="quarter" idx="5"/>
          </p:nvPr>
        </p:nvSpPr>
        <p:spPr/>
        <p:txBody>
          <a:bodyPr/>
          <a:lstStyle/>
          <a:p>
            <a:fld id="{FFDCFA53-E6C0-FD4E-82A8-4284543D7962}" type="slidenum">
              <a:rPr lang="en-US" smtClean="0"/>
              <a:t>22</a:t>
            </a:fld>
            <a:endParaRPr lang="en-US"/>
          </a:p>
        </p:txBody>
      </p:sp>
    </p:spTree>
    <p:extLst>
      <p:ext uri="{BB962C8B-B14F-4D97-AF65-F5344CB8AC3E}">
        <p14:creationId xmlns:p14="http://schemas.microsoft.com/office/powerpoint/2010/main" val="146066600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1">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7606F6C-CF25-3941-A841-CF04E4B7C480}"/>
              </a:ext>
            </a:extLst>
          </p:cNvPr>
          <p:cNvSpPr/>
          <p:nvPr userDrawn="1"/>
        </p:nvSpPr>
        <p:spPr>
          <a:xfrm>
            <a:off x="10087303" y="6237514"/>
            <a:ext cx="1669268" cy="561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8" name="Rectangle 17">
            <a:extLst>
              <a:ext uri="{FF2B5EF4-FFF2-40B4-BE49-F238E27FC236}">
                <a16:creationId xmlns:a16="http://schemas.microsoft.com/office/drawing/2014/main" id="{8D8B61AA-6CB5-4548-8A30-7092021DB903}"/>
              </a:ext>
            </a:extLst>
          </p:cNvPr>
          <p:cNvSpPr/>
          <p:nvPr userDrawn="1"/>
        </p:nvSpPr>
        <p:spPr>
          <a:xfrm>
            <a:off x="439386" y="6388923"/>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33B2D26A-1641-EA46-BA7A-35D7C54DB8DE}"/>
              </a:ext>
            </a:extLst>
          </p:cNvPr>
          <p:cNvSpPr/>
          <p:nvPr/>
        </p:nvSpPr>
        <p:spPr>
          <a:xfrm>
            <a:off x="311727" y="310393"/>
            <a:ext cx="11565346" cy="6236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pic>
        <p:nvPicPr>
          <p:cNvPr id="27" name="Picture 26">
            <a:extLst>
              <a:ext uri="{FF2B5EF4-FFF2-40B4-BE49-F238E27FC236}">
                <a16:creationId xmlns:a16="http://schemas.microsoft.com/office/drawing/2014/main" id="{44D42B38-A76E-3749-B166-3F21B12B2B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171" t="4454" r="2456" b="1174"/>
          <a:stretch/>
        </p:blipFill>
        <p:spPr>
          <a:xfrm>
            <a:off x="312615" y="310393"/>
            <a:ext cx="4151376" cy="6236208"/>
          </a:xfrm>
          <a:custGeom>
            <a:avLst/>
            <a:gdLst>
              <a:gd name="connsiteX0" fmla="*/ 0 w 4151376"/>
              <a:gd name="connsiteY0" fmla="*/ 0 h 6236208"/>
              <a:gd name="connsiteX1" fmla="*/ 1880534 w 4151376"/>
              <a:gd name="connsiteY1" fmla="*/ 0 h 6236208"/>
              <a:gd name="connsiteX2" fmla="*/ 1988569 w 4151376"/>
              <a:gd name="connsiteY2" fmla="*/ 66976 h 6236208"/>
              <a:gd name="connsiteX3" fmla="*/ 4142030 w 4151376"/>
              <a:gd name="connsiteY3" fmla="*/ 4402008 h 6236208"/>
              <a:gd name="connsiteX4" fmla="*/ 4151376 w 4151376"/>
              <a:gd name="connsiteY4" fmla="*/ 4754857 h 6236208"/>
              <a:gd name="connsiteX5" fmla="*/ 4151376 w 4151376"/>
              <a:gd name="connsiteY5" fmla="*/ 4836542 h 6236208"/>
              <a:gd name="connsiteX6" fmla="*/ 4147294 w 4151376"/>
              <a:gd name="connsiteY6" fmla="*/ 5057925 h 6236208"/>
              <a:gd name="connsiteX7" fmla="*/ 4074662 w 4151376"/>
              <a:gd name="connsiteY7" fmla="*/ 5844006 h 6236208"/>
              <a:gd name="connsiteX8" fmla="*/ 4001122 w 4151376"/>
              <a:gd name="connsiteY8" fmla="*/ 6236208 h 6236208"/>
              <a:gd name="connsiteX9" fmla="*/ 0 w 4151376"/>
              <a:gd name="connsiteY9" fmla="*/ 6236208 h 62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51376" h="6236208">
                <a:moveTo>
                  <a:pt x="0" y="0"/>
                </a:moveTo>
                <a:lnTo>
                  <a:pt x="1880534" y="0"/>
                </a:lnTo>
                <a:lnTo>
                  <a:pt x="1988569" y="66976"/>
                </a:lnTo>
                <a:cubicBezTo>
                  <a:pt x="3188792" y="860034"/>
                  <a:pt x="4040282" y="2488345"/>
                  <a:pt x="4142030" y="4402008"/>
                </a:cubicBezTo>
                <a:lnTo>
                  <a:pt x="4151376" y="4754857"/>
                </a:lnTo>
                <a:lnTo>
                  <a:pt x="4151376" y="4836542"/>
                </a:lnTo>
                <a:lnTo>
                  <a:pt x="4147294" y="5057925"/>
                </a:lnTo>
                <a:cubicBezTo>
                  <a:pt x="4137394" y="5325753"/>
                  <a:pt x="4112824" y="5588274"/>
                  <a:pt x="4074662" y="5844006"/>
                </a:cubicBezTo>
                <a:lnTo>
                  <a:pt x="4001122" y="6236208"/>
                </a:lnTo>
                <a:lnTo>
                  <a:pt x="0" y="6236208"/>
                </a:lnTo>
                <a:close/>
              </a:path>
            </a:pathLst>
          </a:custGeom>
        </p:spPr>
      </p:pic>
      <p:pic>
        <p:nvPicPr>
          <p:cNvPr id="17" name="Picture 16">
            <a:extLst>
              <a:ext uri="{FF2B5EF4-FFF2-40B4-BE49-F238E27FC236}">
                <a16:creationId xmlns:a16="http://schemas.microsoft.com/office/drawing/2014/main" id="{07FBDA82-7791-114A-823E-0184D1BF1BF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19150" y="3186002"/>
            <a:ext cx="2554284" cy="484991"/>
          </a:xfrm>
          <a:prstGeom prst="rect">
            <a:avLst/>
          </a:prstGeom>
        </p:spPr>
      </p:pic>
      <p:sp>
        <p:nvSpPr>
          <p:cNvPr id="10" name="Text Placeholder 9">
            <a:extLst>
              <a:ext uri="{FF2B5EF4-FFF2-40B4-BE49-F238E27FC236}">
                <a16:creationId xmlns:a16="http://schemas.microsoft.com/office/drawing/2014/main" id="{256AC677-1009-7C40-80EF-D192F410E132}"/>
              </a:ext>
            </a:extLst>
          </p:cNvPr>
          <p:cNvSpPr>
            <a:spLocks noGrp="1"/>
          </p:cNvSpPr>
          <p:nvPr>
            <p:ph type="body" sz="quarter" idx="10" hasCustomPrompt="1"/>
          </p:nvPr>
        </p:nvSpPr>
        <p:spPr bwMode="gray">
          <a:xfrm>
            <a:off x="5070677" y="1132699"/>
            <a:ext cx="6571596" cy="2416413"/>
          </a:xfrm>
          <a:noFill/>
        </p:spPr>
        <p:txBody>
          <a:bodyPr wrap="square" lIns="91440" tIns="0" rIns="91440" bIns="0" anchor="b" anchorCtr="0">
            <a:noAutofit/>
          </a:bodyPr>
          <a:lstStyle>
            <a:lvl1pPr marL="0" indent="0" algn="l">
              <a:lnSpc>
                <a:spcPct val="100000"/>
              </a:lnSpc>
              <a:spcBef>
                <a:spcPts val="200"/>
              </a:spcBef>
              <a:spcAft>
                <a:spcPts val="800"/>
              </a:spcAft>
              <a:buFont typeface="Arial" panose="020B0604020202020204" pitchFamily="34" charset="0"/>
              <a:buChar char="​"/>
              <a:tabLst>
                <a:tab pos="457200" algn="l"/>
              </a:tabLst>
              <a:defRPr sz="3600" b="1">
                <a:solidFill>
                  <a:schemeClr val="accent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a:t>Presentation Title Multiple Line Title Length</a:t>
            </a:r>
          </a:p>
        </p:txBody>
      </p:sp>
      <p:sp>
        <p:nvSpPr>
          <p:cNvPr id="11" name="Text Placeholder 9">
            <a:extLst>
              <a:ext uri="{FF2B5EF4-FFF2-40B4-BE49-F238E27FC236}">
                <a16:creationId xmlns:a16="http://schemas.microsoft.com/office/drawing/2014/main" id="{A8749994-227C-414C-9A58-F1F52D7FF59E}"/>
              </a:ext>
            </a:extLst>
          </p:cNvPr>
          <p:cNvSpPr>
            <a:spLocks noGrp="1"/>
          </p:cNvSpPr>
          <p:nvPr>
            <p:ph type="body" sz="quarter" idx="14" hasCustomPrompt="1"/>
          </p:nvPr>
        </p:nvSpPr>
        <p:spPr bwMode="gray">
          <a:xfrm>
            <a:off x="5070677" y="3739584"/>
            <a:ext cx="6571596" cy="1269714"/>
          </a:xfrm>
          <a:noFill/>
        </p:spPr>
        <p:txBody>
          <a:bodyPr wrap="square" lIns="91440" tIns="0" rIns="91440" bIns="0" anchor="t" anchorCtr="0">
            <a:noAutofit/>
          </a:bodyPr>
          <a:lstStyle>
            <a:lvl1pPr marL="0" marR="0" indent="0" algn="l" defTabSz="914400" rtl="0" eaLnBrk="1" fontAlgn="auto" latinLnBrk="0" hangingPunct="1">
              <a:lnSpc>
                <a:spcPct val="90000"/>
              </a:lnSpc>
              <a:spcBef>
                <a:spcPts val="600"/>
              </a:spcBef>
              <a:spcAft>
                <a:spcPts val="0"/>
              </a:spcAft>
              <a:buClrTx/>
              <a:buSzTx/>
              <a:buFont typeface="Arial" panose="020B0604020202020204" pitchFamily="34" charset="0"/>
              <a:buChar char="​"/>
              <a:tabLst>
                <a:tab pos="457200" algn="l"/>
              </a:tabLst>
              <a:defRPr sz="2400" b="0">
                <a:solidFill>
                  <a:schemeClr val="bg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a:effectLst/>
                <a:latin typeface="Arial" panose="020B0604020202020204" pitchFamily="34" charset="0"/>
              </a:rPr>
              <a:t>Subtitle Placeholder Multiple Line Title </a:t>
            </a:r>
            <a:br>
              <a:rPr lang="en-US">
                <a:effectLst/>
                <a:latin typeface="Arial" panose="020B0604020202020204" pitchFamily="34" charset="0"/>
              </a:rPr>
            </a:br>
            <a:r>
              <a:rPr lang="en-US">
                <a:effectLst/>
                <a:latin typeface="Arial" panose="020B0604020202020204" pitchFamily="34" charset="0"/>
              </a:rPr>
              <a:t>Length Which Extends To Two Lines</a:t>
            </a:r>
          </a:p>
        </p:txBody>
      </p:sp>
      <p:sp>
        <p:nvSpPr>
          <p:cNvPr id="15" name="Text Placeholder 9">
            <a:extLst>
              <a:ext uri="{FF2B5EF4-FFF2-40B4-BE49-F238E27FC236}">
                <a16:creationId xmlns:a16="http://schemas.microsoft.com/office/drawing/2014/main" id="{DDBD6208-4E1F-214A-9C6D-DAB628D1288F}"/>
              </a:ext>
            </a:extLst>
          </p:cNvPr>
          <p:cNvSpPr>
            <a:spLocks noGrp="1"/>
          </p:cNvSpPr>
          <p:nvPr>
            <p:ph type="body" sz="quarter" idx="15" hasCustomPrompt="1"/>
          </p:nvPr>
        </p:nvSpPr>
        <p:spPr bwMode="gray">
          <a:xfrm>
            <a:off x="5070677" y="5137104"/>
            <a:ext cx="6571596" cy="643718"/>
          </a:xfrm>
          <a:noFill/>
        </p:spPr>
        <p:txBody>
          <a:bodyPr wrap="square" lIns="91440" tIns="0" rIns="91440" bIns="0" anchor="b"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1800" b="0">
                <a:solidFill>
                  <a:schemeClr val="bg1">
                    <a:lumMod val="85000"/>
                  </a:schemeClr>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None/>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b="1">
                <a:effectLst/>
                <a:latin typeface="Arial" panose="020B0604020202020204" pitchFamily="34" charset="0"/>
              </a:rPr>
              <a:t>Presenter Name</a:t>
            </a:r>
            <a:r>
              <a:rPr lang="en-US">
                <a:effectLst/>
                <a:latin typeface="Arial" panose="020B0604020202020204" pitchFamily="34" charset="0"/>
              </a:rPr>
              <a:t>, Presenter Title </a:t>
            </a:r>
            <a:br>
              <a:rPr lang="en-US">
                <a:effectLst/>
                <a:latin typeface="Arial" panose="020B0604020202020204" pitchFamily="34" charset="0"/>
              </a:rPr>
            </a:br>
            <a:r>
              <a:rPr lang="en-US">
                <a:effectLst/>
                <a:latin typeface="Arial" panose="020B0604020202020204" pitchFamily="34" charset="0"/>
              </a:rPr>
              <a:t>Month #, 2021</a:t>
            </a:r>
          </a:p>
        </p:txBody>
      </p:sp>
    </p:spTree>
    <p:extLst>
      <p:ext uri="{BB962C8B-B14F-4D97-AF65-F5344CB8AC3E}">
        <p14:creationId xmlns:p14="http://schemas.microsoft.com/office/powerpoint/2010/main" val="2591528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DC1D17B-43A2-B042-8454-436573351206}"/>
              </a:ext>
            </a:extLst>
          </p:cNvPr>
          <p:cNvSpPr>
            <a:spLocks noGrp="1"/>
          </p:cNvSpPr>
          <p:nvPr>
            <p:ph type="title" hasCustomPrompt="1"/>
          </p:nvPr>
        </p:nvSpPr>
        <p:spPr/>
        <p:txBody>
          <a:bodyPr/>
          <a:lstStyle>
            <a:lvl1pPr>
              <a:defRPr/>
            </a:lvl1pPr>
          </a:lstStyle>
          <a:p>
            <a:r>
              <a:rPr lang="en-US"/>
              <a:t>Page Title Placeholder</a:t>
            </a:r>
          </a:p>
        </p:txBody>
      </p:sp>
      <p:sp>
        <p:nvSpPr>
          <p:cNvPr id="2" name="Footer Placeholder 1">
            <a:extLst>
              <a:ext uri="{FF2B5EF4-FFF2-40B4-BE49-F238E27FC236}">
                <a16:creationId xmlns:a16="http://schemas.microsoft.com/office/drawing/2014/main" id="{77887D87-93FF-6C48-B435-63A719D64234}"/>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2009429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2 Line Header">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A6B53C7-6C8A-EF4D-991C-96328DBE6FA9}"/>
              </a:ext>
            </a:extLst>
          </p:cNvPr>
          <p:cNvSpPr>
            <a:spLocks noGrp="1"/>
          </p:cNvSpPr>
          <p:nvPr>
            <p:ph sz="quarter" idx="15"/>
          </p:nvPr>
        </p:nvSpPr>
        <p:spPr>
          <a:xfrm>
            <a:off x="576072" y="2514599"/>
            <a:ext cx="11045952" cy="36957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76072" y="1550679"/>
            <a:ext cx="11044428" cy="438912"/>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5" name="Title 4">
            <a:extLst>
              <a:ext uri="{FF2B5EF4-FFF2-40B4-BE49-F238E27FC236}">
                <a16:creationId xmlns:a16="http://schemas.microsoft.com/office/drawing/2014/main" id="{CDEBA1E3-9ECC-FC4E-B3BA-A79FBF79FAC8}"/>
              </a:ext>
            </a:extLst>
          </p:cNvPr>
          <p:cNvSpPr>
            <a:spLocks noGrp="1"/>
          </p:cNvSpPr>
          <p:nvPr>
            <p:ph type="title" hasCustomPrompt="1"/>
          </p:nvPr>
        </p:nvSpPr>
        <p:spPr>
          <a:xfrm>
            <a:off x="577596" y="395492"/>
            <a:ext cx="11042904" cy="1143000"/>
          </a:xfrm>
        </p:spPr>
        <p:txBody>
          <a:bodyPr/>
          <a:lstStyle>
            <a:lvl1pPr>
              <a:defRPr/>
            </a:lvl1pPr>
          </a:lstStyle>
          <a:p>
            <a:r>
              <a:rPr lang="en-US"/>
              <a:t>Page Title Placeholder </a:t>
            </a:r>
            <a:br>
              <a:rPr lang="en-US"/>
            </a:br>
            <a:r>
              <a:rPr lang="en-US"/>
              <a:t>Multiple Line Header Sample</a:t>
            </a:r>
          </a:p>
        </p:txBody>
      </p:sp>
      <p:sp>
        <p:nvSpPr>
          <p:cNvPr id="2" name="Footer Placeholder 1">
            <a:extLst>
              <a:ext uri="{FF2B5EF4-FFF2-40B4-BE49-F238E27FC236}">
                <a16:creationId xmlns:a16="http://schemas.microsoft.com/office/drawing/2014/main" id="{5207B0DB-7331-6D4D-ACE0-F241487D8AC7}"/>
              </a:ext>
            </a:extLst>
          </p:cNvPr>
          <p:cNvSpPr>
            <a:spLocks noGrp="1"/>
          </p:cNvSpPr>
          <p:nvPr>
            <p:ph type="ftr" sz="quarter" idx="16"/>
          </p:nvPr>
        </p:nvSpPr>
        <p:spPr/>
        <p:txBody>
          <a:bodyPr/>
          <a:lstStyle/>
          <a:p>
            <a:endParaRPr lang="en-US"/>
          </a:p>
        </p:txBody>
      </p:sp>
    </p:spTree>
    <p:extLst>
      <p:ext uri="{BB962C8B-B14F-4D97-AF65-F5344CB8AC3E}">
        <p14:creationId xmlns:p14="http://schemas.microsoft.com/office/powerpoint/2010/main" val="2246526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2 Line Header + Title Only">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A6B53C7-6C8A-EF4D-991C-96328DBE6FA9}"/>
              </a:ext>
            </a:extLst>
          </p:cNvPr>
          <p:cNvSpPr>
            <a:spLocks noGrp="1"/>
          </p:cNvSpPr>
          <p:nvPr>
            <p:ph sz="quarter" idx="15"/>
          </p:nvPr>
        </p:nvSpPr>
        <p:spPr>
          <a:xfrm>
            <a:off x="576072" y="2066561"/>
            <a:ext cx="11044428" cy="41437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2EDD9B93-9577-8D46-AD54-376647D7652C}"/>
              </a:ext>
            </a:extLst>
          </p:cNvPr>
          <p:cNvSpPr>
            <a:spLocks noGrp="1"/>
          </p:cNvSpPr>
          <p:nvPr>
            <p:ph type="title" hasCustomPrompt="1"/>
          </p:nvPr>
        </p:nvSpPr>
        <p:spPr>
          <a:xfrm>
            <a:off x="577596" y="395492"/>
            <a:ext cx="11041380" cy="1143000"/>
          </a:xfrm>
        </p:spPr>
        <p:txBody>
          <a:bodyPr/>
          <a:lstStyle>
            <a:lvl1pPr>
              <a:defRPr/>
            </a:lvl1pPr>
          </a:lstStyle>
          <a:p>
            <a:r>
              <a:rPr lang="en-US"/>
              <a:t>Page Title Placeholder </a:t>
            </a:r>
            <a:br>
              <a:rPr lang="en-US"/>
            </a:br>
            <a:r>
              <a:rPr lang="en-US"/>
              <a:t>Multiple Line Header Sample</a:t>
            </a:r>
          </a:p>
        </p:txBody>
      </p:sp>
      <p:sp>
        <p:nvSpPr>
          <p:cNvPr id="2" name="Footer Placeholder 1">
            <a:extLst>
              <a:ext uri="{FF2B5EF4-FFF2-40B4-BE49-F238E27FC236}">
                <a16:creationId xmlns:a16="http://schemas.microsoft.com/office/drawing/2014/main" id="{89E3393A-6227-0046-A5D9-9EF38298D42C}"/>
              </a:ext>
            </a:extLst>
          </p:cNvPr>
          <p:cNvSpPr>
            <a:spLocks noGrp="1"/>
          </p:cNvSpPr>
          <p:nvPr>
            <p:ph type="ftr" sz="quarter" idx="16"/>
          </p:nvPr>
        </p:nvSpPr>
        <p:spPr/>
        <p:txBody>
          <a:bodyPr/>
          <a:lstStyle/>
          <a:p>
            <a:endParaRPr lang="en-US"/>
          </a:p>
        </p:txBody>
      </p:sp>
    </p:spTree>
    <p:extLst>
      <p:ext uri="{BB962C8B-B14F-4D97-AF65-F5344CB8AC3E}">
        <p14:creationId xmlns:p14="http://schemas.microsoft.com/office/powerpoint/2010/main" val="347693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2 Line Header + 2 Columns">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54876AF9-4E67-6742-A567-9D6633A6E7E0}"/>
              </a:ext>
            </a:extLst>
          </p:cNvPr>
          <p:cNvSpPr>
            <a:spLocks noGrp="1"/>
          </p:cNvSpPr>
          <p:nvPr>
            <p:ph sz="quarter" idx="18"/>
          </p:nvPr>
        </p:nvSpPr>
        <p:spPr>
          <a:xfrm>
            <a:off x="6315456" y="2514599"/>
            <a:ext cx="5303520" cy="3695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C388B4DA-5AC5-7B4B-BB18-DF4B84C53092}"/>
              </a:ext>
            </a:extLst>
          </p:cNvPr>
          <p:cNvSpPr>
            <a:spLocks noGrp="1"/>
          </p:cNvSpPr>
          <p:nvPr>
            <p:ph sz="quarter" idx="17"/>
          </p:nvPr>
        </p:nvSpPr>
        <p:spPr>
          <a:xfrm>
            <a:off x="576070" y="2514600"/>
            <a:ext cx="5303520" cy="3695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2">
            <a:extLst>
              <a:ext uri="{FF2B5EF4-FFF2-40B4-BE49-F238E27FC236}">
                <a16:creationId xmlns:a16="http://schemas.microsoft.com/office/drawing/2014/main" id="{97410156-9332-CD4F-BFA9-D3F5C06C8A39}"/>
              </a:ext>
            </a:extLst>
          </p:cNvPr>
          <p:cNvSpPr>
            <a:spLocks noGrp="1"/>
          </p:cNvSpPr>
          <p:nvPr>
            <p:ph type="body" sz="quarter" idx="11" hasCustomPrompt="1"/>
          </p:nvPr>
        </p:nvSpPr>
        <p:spPr>
          <a:xfrm>
            <a:off x="576072" y="1550679"/>
            <a:ext cx="11044428" cy="438912"/>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8" name="Title 4">
            <a:extLst>
              <a:ext uri="{FF2B5EF4-FFF2-40B4-BE49-F238E27FC236}">
                <a16:creationId xmlns:a16="http://schemas.microsoft.com/office/drawing/2014/main" id="{80E3CEDC-0D66-A644-9B6E-C100623121B9}"/>
              </a:ext>
            </a:extLst>
          </p:cNvPr>
          <p:cNvSpPr>
            <a:spLocks noGrp="1"/>
          </p:cNvSpPr>
          <p:nvPr>
            <p:ph type="title" hasCustomPrompt="1"/>
          </p:nvPr>
        </p:nvSpPr>
        <p:spPr>
          <a:xfrm>
            <a:off x="577596" y="395492"/>
            <a:ext cx="11042904" cy="1143000"/>
          </a:xfrm>
        </p:spPr>
        <p:txBody>
          <a:bodyPr/>
          <a:lstStyle>
            <a:lvl1pPr>
              <a:defRPr/>
            </a:lvl1pPr>
          </a:lstStyle>
          <a:p>
            <a:r>
              <a:rPr lang="en-US"/>
              <a:t>Page Title Placeholder </a:t>
            </a:r>
            <a:br>
              <a:rPr lang="en-US"/>
            </a:br>
            <a:r>
              <a:rPr lang="en-US"/>
              <a:t>Multiple Line Header Sample</a:t>
            </a:r>
          </a:p>
        </p:txBody>
      </p:sp>
      <p:sp>
        <p:nvSpPr>
          <p:cNvPr id="2" name="Footer Placeholder 1">
            <a:extLst>
              <a:ext uri="{FF2B5EF4-FFF2-40B4-BE49-F238E27FC236}">
                <a16:creationId xmlns:a16="http://schemas.microsoft.com/office/drawing/2014/main" id="{AE98F282-0E9E-3A4A-8599-D62B54FDD51A}"/>
              </a:ext>
            </a:extLst>
          </p:cNvPr>
          <p:cNvSpPr>
            <a:spLocks noGrp="1"/>
          </p:cNvSpPr>
          <p:nvPr>
            <p:ph type="ftr" sz="quarter" idx="19"/>
          </p:nvPr>
        </p:nvSpPr>
        <p:spPr/>
        <p:txBody>
          <a:bodyPr/>
          <a:lstStyle/>
          <a:p>
            <a:endParaRPr lang="en-US"/>
          </a:p>
        </p:txBody>
      </p:sp>
    </p:spTree>
    <p:extLst>
      <p:ext uri="{BB962C8B-B14F-4D97-AF65-F5344CB8AC3E}">
        <p14:creationId xmlns:p14="http://schemas.microsoft.com/office/powerpoint/2010/main" val="13336369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2 Line Header + 2 Columns + Title Only">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54876AF9-4E67-6742-A567-9D6633A6E7E0}"/>
              </a:ext>
            </a:extLst>
          </p:cNvPr>
          <p:cNvSpPr>
            <a:spLocks noGrp="1"/>
          </p:cNvSpPr>
          <p:nvPr>
            <p:ph sz="quarter" idx="18"/>
          </p:nvPr>
        </p:nvSpPr>
        <p:spPr>
          <a:xfrm>
            <a:off x="6315456" y="2057400"/>
            <a:ext cx="5303520" cy="41528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C388B4DA-5AC5-7B4B-BB18-DF4B84C53092}"/>
              </a:ext>
            </a:extLst>
          </p:cNvPr>
          <p:cNvSpPr>
            <a:spLocks noGrp="1"/>
          </p:cNvSpPr>
          <p:nvPr>
            <p:ph sz="quarter" idx="17"/>
          </p:nvPr>
        </p:nvSpPr>
        <p:spPr>
          <a:xfrm>
            <a:off x="576072" y="2057402"/>
            <a:ext cx="5303520" cy="41528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A429AA4A-F2FD-2E45-A889-AE2D71F30521}"/>
              </a:ext>
            </a:extLst>
          </p:cNvPr>
          <p:cNvSpPr>
            <a:spLocks noGrp="1"/>
          </p:cNvSpPr>
          <p:nvPr>
            <p:ph type="title" hasCustomPrompt="1"/>
          </p:nvPr>
        </p:nvSpPr>
        <p:spPr>
          <a:xfrm>
            <a:off x="577596" y="395492"/>
            <a:ext cx="11041380" cy="1143000"/>
          </a:xfrm>
        </p:spPr>
        <p:txBody>
          <a:bodyPr/>
          <a:lstStyle>
            <a:lvl1pPr>
              <a:defRPr/>
            </a:lvl1pPr>
          </a:lstStyle>
          <a:p>
            <a:r>
              <a:rPr lang="en-US"/>
              <a:t>Page Title Placeholder </a:t>
            </a:r>
            <a:br>
              <a:rPr lang="en-US"/>
            </a:br>
            <a:r>
              <a:rPr lang="en-US"/>
              <a:t>Multiple Line Header Sample</a:t>
            </a:r>
          </a:p>
        </p:txBody>
      </p:sp>
      <p:sp>
        <p:nvSpPr>
          <p:cNvPr id="2" name="Footer Placeholder 1">
            <a:extLst>
              <a:ext uri="{FF2B5EF4-FFF2-40B4-BE49-F238E27FC236}">
                <a16:creationId xmlns:a16="http://schemas.microsoft.com/office/drawing/2014/main" id="{48AA18D8-B8D0-AF45-B704-0F47D36E78F6}"/>
              </a:ext>
            </a:extLst>
          </p:cNvPr>
          <p:cNvSpPr>
            <a:spLocks noGrp="1"/>
          </p:cNvSpPr>
          <p:nvPr>
            <p:ph type="ftr" sz="quarter" idx="19"/>
          </p:nvPr>
        </p:nvSpPr>
        <p:spPr/>
        <p:txBody>
          <a:bodyPr/>
          <a:lstStyle/>
          <a:p>
            <a:endParaRPr lang="en-US"/>
          </a:p>
        </p:txBody>
      </p:sp>
    </p:spTree>
    <p:extLst>
      <p:ext uri="{BB962C8B-B14F-4D97-AF65-F5344CB8AC3E}">
        <p14:creationId xmlns:p14="http://schemas.microsoft.com/office/powerpoint/2010/main" val="34042872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377065FE-036E-6243-9FEB-E98EB258C9B9}"/>
              </a:ext>
            </a:extLst>
          </p:cNvPr>
          <p:cNvSpPr>
            <a:spLocks noGrp="1"/>
          </p:cNvSpPr>
          <p:nvPr>
            <p:ph sz="quarter" idx="18"/>
          </p:nvPr>
        </p:nvSpPr>
        <p:spPr>
          <a:xfrm>
            <a:off x="576072" y="2488230"/>
            <a:ext cx="5303520" cy="3722070"/>
          </a:xfrm>
        </p:spPr>
        <p:txBody>
          <a:bodyPr/>
          <a:lstStyle>
            <a:lvl1pPr marL="285750" indent="-285750">
              <a:buFont typeface="Arial" panose="020B0604020202020204" pitchFamily="34" charset="0"/>
              <a:buChar char="•"/>
              <a:defRPr sz="1800"/>
            </a:lvl1pPr>
            <a:lvl2pPr marL="639762" indent="-285750">
              <a:buFont typeface="Arial" panose="020B0604020202020204" pitchFamily="34" charset="0"/>
              <a:buChar char="•"/>
              <a:defRPr sz="1600"/>
            </a:lvl2pPr>
            <a:lvl3pPr marL="966787" indent="-285750">
              <a:buFont typeface="Arial" panose="020B0604020202020204" pitchFamily="34" charset="0"/>
              <a:buChar char="•"/>
              <a:defRPr sz="1400"/>
            </a:lvl3pPr>
            <a:lvl4pPr marL="1312862" indent="-285750">
              <a:buFont typeface="Arial" panose="020B0604020202020204" pitchFamily="34" charset="0"/>
              <a:buChar char="•"/>
              <a:defRPr sz="1400"/>
            </a:lvl4pPr>
            <a:lvl5pPr marL="1666875" indent="-285750">
              <a:buFont typeface="Arial" panose="020B0604020202020204" pitchFamily="34" charset="0"/>
              <a:buChar cha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76072" y="2057400"/>
            <a:ext cx="5303520"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Subhead Title</a:t>
            </a:r>
          </a:p>
        </p:txBody>
      </p:sp>
      <p:sp>
        <p:nvSpPr>
          <p:cNvPr id="16" name="Text Placeholder 14">
            <a:extLst>
              <a:ext uri="{FF2B5EF4-FFF2-40B4-BE49-F238E27FC236}">
                <a16:creationId xmlns:a16="http://schemas.microsoft.com/office/drawing/2014/main" id="{F14DC6C8-70C3-524F-9EC1-9F5814F0317A}"/>
              </a:ext>
            </a:extLst>
          </p:cNvPr>
          <p:cNvSpPr>
            <a:spLocks noGrp="1"/>
          </p:cNvSpPr>
          <p:nvPr>
            <p:ph type="body" sz="quarter" idx="15" hasCustomPrompt="1"/>
          </p:nvPr>
        </p:nvSpPr>
        <p:spPr>
          <a:xfrm>
            <a:off x="6312407" y="2057400"/>
            <a:ext cx="5303520" cy="371957"/>
          </a:xfrm>
          <a:prstGeom prst="rect">
            <a:avLst/>
          </a:prstGeom>
        </p:spPr>
        <p:txBody>
          <a:bodyPr vert="horz" lIns="0" tIns="0" rIns="0" bIns="0" rtlCol="0">
            <a:noAutofit/>
          </a:bodyPr>
          <a:lstStyle>
            <a:lvl1pPr marL="0" indent="0">
              <a:buNone/>
              <a:defRPr lang="en-US" sz="1800" dirty="0">
                <a:solidFill>
                  <a:schemeClr val="tx2"/>
                </a:solidFill>
              </a:defRPr>
            </a:lvl1pPr>
          </a:lstStyle>
          <a:p>
            <a:pPr marL="234950" lvl="0" indent="-234950">
              <a:lnSpc>
                <a:spcPct val="100000"/>
              </a:lnSpc>
            </a:pPr>
            <a:r>
              <a:rPr lang="en-US"/>
              <a:t>Subhead Title</a:t>
            </a:r>
          </a:p>
        </p:txBody>
      </p:sp>
      <p:sp>
        <p:nvSpPr>
          <p:cNvPr id="18" name="Text Placeholder 12">
            <a:extLst>
              <a:ext uri="{FF2B5EF4-FFF2-40B4-BE49-F238E27FC236}">
                <a16:creationId xmlns:a16="http://schemas.microsoft.com/office/drawing/2014/main" id="{6DB7D41D-AD88-714C-82F4-AC06944E14AB}"/>
              </a:ext>
            </a:extLst>
          </p:cNvPr>
          <p:cNvSpPr>
            <a:spLocks noGrp="1"/>
          </p:cNvSpPr>
          <p:nvPr>
            <p:ph type="body" sz="quarter" idx="11" hasCustomPrompt="1"/>
          </p:nvPr>
        </p:nvSpPr>
        <p:spPr>
          <a:xfrm>
            <a:off x="576072" y="1234440"/>
            <a:ext cx="11042904" cy="480060"/>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7" name="Content Placeholder 6">
            <a:extLst>
              <a:ext uri="{FF2B5EF4-FFF2-40B4-BE49-F238E27FC236}">
                <a16:creationId xmlns:a16="http://schemas.microsoft.com/office/drawing/2014/main" id="{62A83104-EC00-E64F-A934-A99C29C07408}"/>
              </a:ext>
            </a:extLst>
          </p:cNvPr>
          <p:cNvSpPr>
            <a:spLocks noGrp="1"/>
          </p:cNvSpPr>
          <p:nvPr>
            <p:ph sz="quarter" idx="19"/>
          </p:nvPr>
        </p:nvSpPr>
        <p:spPr>
          <a:xfrm>
            <a:off x="6312408" y="2488230"/>
            <a:ext cx="5303520" cy="3722070"/>
          </a:xfrm>
        </p:spPr>
        <p:txBody>
          <a:bodyPr/>
          <a:lstStyle>
            <a:lvl1pPr>
              <a:defRPr sz="1800"/>
            </a:lvl1pPr>
            <a:lvl2pPr>
              <a:defRPr sz="16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B40DF48B-48C5-954A-A1D4-2F779CFCB9D5}"/>
              </a:ext>
            </a:extLst>
          </p:cNvPr>
          <p:cNvSpPr>
            <a:spLocks noGrp="1"/>
          </p:cNvSpPr>
          <p:nvPr>
            <p:ph type="title" hasCustomPrompt="1"/>
          </p:nvPr>
        </p:nvSpPr>
        <p:spPr/>
        <p:txBody>
          <a:bodyPr/>
          <a:lstStyle>
            <a:lvl1pPr>
              <a:defRPr/>
            </a:lvl1pPr>
          </a:lstStyle>
          <a:p>
            <a:r>
              <a:rPr lang="en-US"/>
              <a:t>Page Title Placeholder </a:t>
            </a:r>
          </a:p>
        </p:txBody>
      </p:sp>
      <p:sp>
        <p:nvSpPr>
          <p:cNvPr id="2" name="Footer Placeholder 1">
            <a:extLst>
              <a:ext uri="{FF2B5EF4-FFF2-40B4-BE49-F238E27FC236}">
                <a16:creationId xmlns:a16="http://schemas.microsoft.com/office/drawing/2014/main" id="{9D2A5DDB-1D30-3048-B721-D073350E5D6F}"/>
              </a:ext>
            </a:extLst>
          </p:cNvPr>
          <p:cNvSpPr>
            <a:spLocks noGrp="1"/>
          </p:cNvSpPr>
          <p:nvPr>
            <p:ph type="ftr" sz="quarter" idx="20"/>
          </p:nvPr>
        </p:nvSpPr>
        <p:spPr/>
        <p:txBody>
          <a:bodyPr/>
          <a:lstStyle/>
          <a:p>
            <a:endParaRPr lang="en-US"/>
          </a:p>
        </p:txBody>
      </p:sp>
    </p:spTree>
    <p:extLst>
      <p:ext uri="{BB962C8B-B14F-4D97-AF65-F5344CB8AC3E}">
        <p14:creationId xmlns:p14="http://schemas.microsoft.com/office/powerpoint/2010/main" val="2137970911"/>
      </p:ext>
    </p:extLst>
  </p:cSld>
  <p:clrMapOvr>
    <a:masterClrMapping/>
  </p:clrMapOvr>
  <p:extLst>
    <p:ext uri="{DCECCB84-F9BA-43D5-87BE-67443E8EF086}">
      <p15:sldGuideLst xmlns:p15="http://schemas.microsoft.com/office/powerpoint/2012/main">
        <p15:guide id="1" orient="horz" pos="108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9ACDF3-7909-7F4D-9ED4-6F2AFF5FE89F}"/>
              </a:ext>
            </a:extLst>
          </p:cNvPr>
          <p:cNvSpPr>
            <a:spLocks noGrp="1"/>
          </p:cNvSpPr>
          <p:nvPr>
            <p:ph sz="quarter" idx="18"/>
          </p:nvPr>
        </p:nvSpPr>
        <p:spPr>
          <a:xfrm>
            <a:off x="587375"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86741" y="2057400"/>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Business Challenge</a:t>
            </a:r>
          </a:p>
        </p:txBody>
      </p:sp>
      <p:sp>
        <p:nvSpPr>
          <p:cNvPr id="18" name="Text Placeholder 12">
            <a:extLst>
              <a:ext uri="{FF2B5EF4-FFF2-40B4-BE49-F238E27FC236}">
                <a16:creationId xmlns:a16="http://schemas.microsoft.com/office/drawing/2014/main" id="{6DB7D41D-AD88-714C-82F4-AC06944E14AB}"/>
              </a:ext>
            </a:extLst>
          </p:cNvPr>
          <p:cNvSpPr>
            <a:spLocks noGrp="1"/>
          </p:cNvSpPr>
          <p:nvPr>
            <p:ph type="body" sz="quarter" idx="11" hasCustomPrompt="1"/>
          </p:nvPr>
        </p:nvSpPr>
        <p:spPr>
          <a:xfrm>
            <a:off x="576072" y="1238571"/>
            <a:ext cx="11041380" cy="475488"/>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20" name="Text Placeholder 14">
            <a:extLst>
              <a:ext uri="{FF2B5EF4-FFF2-40B4-BE49-F238E27FC236}">
                <a16:creationId xmlns:a16="http://schemas.microsoft.com/office/drawing/2014/main" id="{C1FF28EB-1C03-C244-8DB5-F43F19BFAAE0}"/>
              </a:ext>
            </a:extLst>
          </p:cNvPr>
          <p:cNvSpPr>
            <a:spLocks noGrp="1"/>
          </p:cNvSpPr>
          <p:nvPr>
            <p:ph type="body" sz="quarter" idx="15" hasCustomPrompt="1"/>
          </p:nvPr>
        </p:nvSpPr>
        <p:spPr>
          <a:xfrm>
            <a:off x="4459288" y="2057400"/>
            <a:ext cx="3273424"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Solution</a:t>
            </a:r>
          </a:p>
        </p:txBody>
      </p:sp>
      <p:sp>
        <p:nvSpPr>
          <p:cNvPr id="22" name="Text Placeholder 14">
            <a:extLst>
              <a:ext uri="{FF2B5EF4-FFF2-40B4-BE49-F238E27FC236}">
                <a16:creationId xmlns:a16="http://schemas.microsoft.com/office/drawing/2014/main" id="{C4A33F0C-2A4A-C44C-8AED-C993C2AD447D}"/>
              </a:ext>
            </a:extLst>
          </p:cNvPr>
          <p:cNvSpPr>
            <a:spLocks noGrp="1"/>
          </p:cNvSpPr>
          <p:nvPr>
            <p:ph type="body" sz="quarter" idx="17" hasCustomPrompt="1"/>
          </p:nvPr>
        </p:nvSpPr>
        <p:spPr>
          <a:xfrm>
            <a:off x="8331201" y="2057400"/>
            <a:ext cx="3273424"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Benefits</a:t>
            </a:r>
          </a:p>
        </p:txBody>
      </p:sp>
      <p:sp>
        <p:nvSpPr>
          <p:cNvPr id="15" name="Content Placeholder 2">
            <a:extLst>
              <a:ext uri="{FF2B5EF4-FFF2-40B4-BE49-F238E27FC236}">
                <a16:creationId xmlns:a16="http://schemas.microsoft.com/office/drawing/2014/main" id="{371B82E3-D306-D645-8BF6-703EE52D6634}"/>
              </a:ext>
            </a:extLst>
          </p:cNvPr>
          <p:cNvSpPr>
            <a:spLocks noGrp="1"/>
          </p:cNvSpPr>
          <p:nvPr>
            <p:ph sz="quarter" idx="21"/>
          </p:nvPr>
        </p:nvSpPr>
        <p:spPr>
          <a:xfrm>
            <a:off x="4459288"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9" name="Content Placeholder 2">
            <a:extLst>
              <a:ext uri="{FF2B5EF4-FFF2-40B4-BE49-F238E27FC236}">
                <a16:creationId xmlns:a16="http://schemas.microsoft.com/office/drawing/2014/main" id="{0256D42C-B49D-8445-B1DA-DD261C5504EC}"/>
              </a:ext>
            </a:extLst>
          </p:cNvPr>
          <p:cNvSpPr>
            <a:spLocks noGrp="1"/>
          </p:cNvSpPr>
          <p:nvPr>
            <p:ph sz="quarter" idx="22"/>
          </p:nvPr>
        </p:nvSpPr>
        <p:spPr>
          <a:xfrm>
            <a:off x="8331200"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2" name="Title 1">
            <a:extLst>
              <a:ext uri="{FF2B5EF4-FFF2-40B4-BE49-F238E27FC236}">
                <a16:creationId xmlns:a16="http://schemas.microsoft.com/office/drawing/2014/main" id="{BA5BADA1-EA9D-084A-BE5E-00AE4EA93577}"/>
              </a:ext>
            </a:extLst>
          </p:cNvPr>
          <p:cNvSpPr>
            <a:spLocks noGrp="1"/>
          </p:cNvSpPr>
          <p:nvPr>
            <p:ph type="title" hasCustomPrompt="1"/>
          </p:nvPr>
        </p:nvSpPr>
        <p:spPr>
          <a:xfrm>
            <a:off x="575310" y="395492"/>
            <a:ext cx="11041380" cy="813548"/>
          </a:xfrm>
        </p:spPr>
        <p:txBody>
          <a:bodyPr/>
          <a:lstStyle>
            <a:lvl1pPr>
              <a:defRPr/>
            </a:lvl1pPr>
          </a:lstStyle>
          <a:p>
            <a:r>
              <a:rPr lang="en-US"/>
              <a:t>Page Title Placeholder</a:t>
            </a:r>
          </a:p>
        </p:txBody>
      </p:sp>
      <p:sp>
        <p:nvSpPr>
          <p:cNvPr id="4" name="Footer Placeholder 3">
            <a:extLst>
              <a:ext uri="{FF2B5EF4-FFF2-40B4-BE49-F238E27FC236}">
                <a16:creationId xmlns:a16="http://schemas.microsoft.com/office/drawing/2014/main" id="{D284C3B1-26A4-104A-A466-A729165954AD}"/>
              </a:ext>
            </a:extLst>
          </p:cNvPr>
          <p:cNvSpPr>
            <a:spLocks noGrp="1"/>
          </p:cNvSpPr>
          <p:nvPr>
            <p:ph type="ftr" sz="quarter" idx="23"/>
          </p:nvPr>
        </p:nvSpPr>
        <p:spPr/>
        <p:txBody>
          <a:bodyPr/>
          <a:lstStyle/>
          <a:p>
            <a:endParaRPr lang="en-US"/>
          </a:p>
        </p:txBody>
      </p:sp>
    </p:spTree>
    <p:extLst>
      <p:ext uri="{BB962C8B-B14F-4D97-AF65-F5344CB8AC3E}">
        <p14:creationId xmlns:p14="http://schemas.microsoft.com/office/powerpoint/2010/main" val="2917534174"/>
      </p:ext>
    </p:extLst>
  </p:cSld>
  <p:clrMapOvr>
    <a:masterClrMapping/>
  </p:clrMapOvr>
  <p:extLst>
    <p:ext uri="{DCECCB84-F9BA-43D5-87BE-67443E8EF086}">
      <p15:sldGuideLst xmlns:p15="http://schemas.microsoft.com/office/powerpoint/2012/main">
        <p15:guide id="1" orient="horz" pos="108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Images + Descriptions ">
    <p:spTree>
      <p:nvGrpSpPr>
        <p:cNvPr id="1" name=""/>
        <p:cNvGrpSpPr/>
        <p:nvPr/>
      </p:nvGrpSpPr>
      <p:grpSpPr>
        <a:xfrm>
          <a:off x="0" y="0"/>
          <a:ext cx="0" cy="0"/>
          <a:chOff x="0" y="0"/>
          <a:chExt cx="0" cy="0"/>
        </a:xfrm>
      </p:grpSpPr>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86741" y="3683276"/>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Subhead Title</a:t>
            </a:r>
          </a:p>
        </p:txBody>
      </p:sp>
      <p:sp>
        <p:nvSpPr>
          <p:cNvPr id="18" name="Text Placeholder 12">
            <a:extLst>
              <a:ext uri="{FF2B5EF4-FFF2-40B4-BE49-F238E27FC236}">
                <a16:creationId xmlns:a16="http://schemas.microsoft.com/office/drawing/2014/main" id="{6DB7D41D-AD88-714C-82F4-AC06944E14AB}"/>
              </a:ext>
            </a:extLst>
          </p:cNvPr>
          <p:cNvSpPr>
            <a:spLocks noGrp="1"/>
          </p:cNvSpPr>
          <p:nvPr>
            <p:ph type="body" sz="quarter" idx="11" hasCustomPrompt="1"/>
          </p:nvPr>
        </p:nvSpPr>
        <p:spPr>
          <a:xfrm>
            <a:off x="576072" y="1234440"/>
            <a:ext cx="11041380" cy="479619"/>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20" name="Text Placeholder 14">
            <a:extLst>
              <a:ext uri="{FF2B5EF4-FFF2-40B4-BE49-F238E27FC236}">
                <a16:creationId xmlns:a16="http://schemas.microsoft.com/office/drawing/2014/main" id="{C1FF28EB-1C03-C244-8DB5-F43F19BFAAE0}"/>
              </a:ext>
            </a:extLst>
          </p:cNvPr>
          <p:cNvSpPr>
            <a:spLocks noGrp="1"/>
          </p:cNvSpPr>
          <p:nvPr>
            <p:ph type="body" sz="quarter" idx="15" hasCustomPrompt="1"/>
          </p:nvPr>
        </p:nvSpPr>
        <p:spPr>
          <a:xfrm>
            <a:off x="4470284" y="3683276"/>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Subhead Title</a:t>
            </a:r>
          </a:p>
        </p:txBody>
      </p:sp>
      <p:sp>
        <p:nvSpPr>
          <p:cNvPr id="22" name="Text Placeholder 14">
            <a:extLst>
              <a:ext uri="{FF2B5EF4-FFF2-40B4-BE49-F238E27FC236}">
                <a16:creationId xmlns:a16="http://schemas.microsoft.com/office/drawing/2014/main" id="{C4A33F0C-2A4A-C44C-8AED-C993C2AD447D}"/>
              </a:ext>
            </a:extLst>
          </p:cNvPr>
          <p:cNvSpPr>
            <a:spLocks noGrp="1"/>
          </p:cNvSpPr>
          <p:nvPr>
            <p:ph type="body" sz="quarter" idx="17" hasCustomPrompt="1"/>
          </p:nvPr>
        </p:nvSpPr>
        <p:spPr>
          <a:xfrm>
            <a:off x="8352971" y="3683276"/>
            <a:ext cx="3273426"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Subhead Title</a:t>
            </a:r>
          </a:p>
        </p:txBody>
      </p:sp>
      <p:sp>
        <p:nvSpPr>
          <p:cNvPr id="3" name="Picture Placeholder 2">
            <a:extLst>
              <a:ext uri="{FF2B5EF4-FFF2-40B4-BE49-F238E27FC236}">
                <a16:creationId xmlns:a16="http://schemas.microsoft.com/office/drawing/2014/main" id="{DC4FAB04-B57D-404F-994F-1800028DAD8F}"/>
              </a:ext>
            </a:extLst>
          </p:cNvPr>
          <p:cNvSpPr>
            <a:spLocks noGrp="1"/>
          </p:cNvSpPr>
          <p:nvPr>
            <p:ph type="pic" sz="quarter" idx="18" hasCustomPrompt="1"/>
          </p:nvPr>
        </p:nvSpPr>
        <p:spPr>
          <a:xfrm>
            <a:off x="586741" y="2052471"/>
            <a:ext cx="2422978" cy="1625118"/>
          </a:xfrm>
          <a:prstGeom prst="rect">
            <a:avLst/>
          </a:prstGeom>
        </p:spPr>
        <p:txBody>
          <a:bodyPr anchor="ctr">
            <a:noAutofit/>
          </a:bodyPr>
          <a:lstStyle>
            <a:lvl1pPr marL="0" indent="0" algn="ctr">
              <a:buNone/>
              <a:defRPr sz="1800"/>
            </a:lvl1pPr>
          </a:lstStyle>
          <a:p>
            <a:r>
              <a:rPr lang="en-US"/>
              <a:t>Drag image here or click the icon to prompt image insert</a:t>
            </a:r>
          </a:p>
        </p:txBody>
      </p:sp>
      <p:sp>
        <p:nvSpPr>
          <p:cNvPr id="14" name="Picture Placeholder 2">
            <a:extLst>
              <a:ext uri="{FF2B5EF4-FFF2-40B4-BE49-F238E27FC236}">
                <a16:creationId xmlns:a16="http://schemas.microsoft.com/office/drawing/2014/main" id="{AFCC7F69-FFA1-3542-890F-D40A1F2C95C1}"/>
              </a:ext>
            </a:extLst>
          </p:cNvPr>
          <p:cNvSpPr>
            <a:spLocks noGrp="1"/>
          </p:cNvSpPr>
          <p:nvPr>
            <p:ph type="pic" sz="quarter" idx="19" hasCustomPrompt="1"/>
          </p:nvPr>
        </p:nvSpPr>
        <p:spPr>
          <a:xfrm>
            <a:off x="4469428" y="2052471"/>
            <a:ext cx="2422978" cy="1625118"/>
          </a:xfrm>
          <a:prstGeom prst="rect">
            <a:avLst/>
          </a:prstGeom>
        </p:spPr>
        <p:txBody>
          <a:bodyPr anchor="ctr">
            <a:noAutofit/>
          </a:bodyPr>
          <a:lstStyle>
            <a:lvl1pPr marL="0" indent="0" algn="ctr">
              <a:buNone/>
              <a:defRPr sz="1800"/>
            </a:lvl1pPr>
          </a:lstStyle>
          <a:p>
            <a:r>
              <a:rPr lang="en-US"/>
              <a:t>Drag image here or click the icon to prompt image insert</a:t>
            </a:r>
          </a:p>
        </p:txBody>
      </p:sp>
      <p:sp>
        <p:nvSpPr>
          <p:cNvPr id="16" name="Picture Placeholder 2">
            <a:extLst>
              <a:ext uri="{FF2B5EF4-FFF2-40B4-BE49-F238E27FC236}">
                <a16:creationId xmlns:a16="http://schemas.microsoft.com/office/drawing/2014/main" id="{0835A66D-ABBD-FD48-B00D-86E260F0114B}"/>
              </a:ext>
            </a:extLst>
          </p:cNvPr>
          <p:cNvSpPr>
            <a:spLocks noGrp="1"/>
          </p:cNvSpPr>
          <p:nvPr>
            <p:ph type="pic" sz="quarter" idx="20" hasCustomPrompt="1"/>
          </p:nvPr>
        </p:nvSpPr>
        <p:spPr>
          <a:xfrm>
            <a:off x="8352971" y="2052471"/>
            <a:ext cx="2422978" cy="1625118"/>
          </a:xfrm>
          <a:prstGeom prst="rect">
            <a:avLst/>
          </a:prstGeom>
        </p:spPr>
        <p:txBody>
          <a:bodyPr anchor="ctr">
            <a:noAutofit/>
          </a:bodyPr>
          <a:lstStyle>
            <a:lvl1pPr marL="0" indent="0" algn="ctr">
              <a:buNone/>
              <a:defRPr sz="1800"/>
            </a:lvl1pPr>
          </a:lstStyle>
          <a:p>
            <a:r>
              <a:rPr lang="en-US"/>
              <a:t>Drag image here or click the icon to prompt image insert</a:t>
            </a:r>
          </a:p>
        </p:txBody>
      </p:sp>
      <p:sp>
        <p:nvSpPr>
          <p:cNvPr id="15" name="Content Placeholder 2">
            <a:extLst>
              <a:ext uri="{FF2B5EF4-FFF2-40B4-BE49-F238E27FC236}">
                <a16:creationId xmlns:a16="http://schemas.microsoft.com/office/drawing/2014/main" id="{496DDA35-21BC-254F-BE07-6B2D68F127A2}"/>
              </a:ext>
            </a:extLst>
          </p:cNvPr>
          <p:cNvSpPr>
            <a:spLocks noGrp="1"/>
          </p:cNvSpPr>
          <p:nvPr>
            <p:ph sz="quarter" idx="27"/>
          </p:nvPr>
        </p:nvSpPr>
        <p:spPr>
          <a:xfrm>
            <a:off x="587375"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23" name="Content Placeholder 2">
            <a:extLst>
              <a:ext uri="{FF2B5EF4-FFF2-40B4-BE49-F238E27FC236}">
                <a16:creationId xmlns:a16="http://schemas.microsoft.com/office/drawing/2014/main" id="{F779E0CB-EA55-D645-8276-3397462D86F4}"/>
              </a:ext>
            </a:extLst>
          </p:cNvPr>
          <p:cNvSpPr>
            <a:spLocks noGrp="1"/>
          </p:cNvSpPr>
          <p:nvPr>
            <p:ph sz="quarter" idx="28"/>
          </p:nvPr>
        </p:nvSpPr>
        <p:spPr>
          <a:xfrm>
            <a:off x="4470174"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24" name="Content Placeholder 2">
            <a:extLst>
              <a:ext uri="{FF2B5EF4-FFF2-40B4-BE49-F238E27FC236}">
                <a16:creationId xmlns:a16="http://schemas.microsoft.com/office/drawing/2014/main" id="{B76E58CC-E290-3741-9EE5-12B900DC062A}"/>
              </a:ext>
            </a:extLst>
          </p:cNvPr>
          <p:cNvSpPr>
            <a:spLocks noGrp="1"/>
          </p:cNvSpPr>
          <p:nvPr>
            <p:ph sz="quarter" idx="29"/>
          </p:nvPr>
        </p:nvSpPr>
        <p:spPr>
          <a:xfrm>
            <a:off x="8352972"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6" name="Title 5">
            <a:extLst>
              <a:ext uri="{FF2B5EF4-FFF2-40B4-BE49-F238E27FC236}">
                <a16:creationId xmlns:a16="http://schemas.microsoft.com/office/drawing/2014/main" id="{A57C3273-02E5-004B-83CB-ED56B9FB6C60}"/>
              </a:ext>
            </a:extLst>
          </p:cNvPr>
          <p:cNvSpPr>
            <a:spLocks noGrp="1"/>
          </p:cNvSpPr>
          <p:nvPr>
            <p:ph type="title" hasCustomPrompt="1"/>
          </p:nvPr>
        </p:nvSpPr>
        <p:spPr/>
        <p:txBody>
          <a:bodyPr/>
          <a:lstStyle>
            <a:lvl1pPr>
              <a:defRPr/>
            </a:lvl1pPr>
          </a:lstStyle>
          <a:p>
            <a:r>
              <a:rPr lang="en-US"/>
              <a:t>Page Title Placeholder</a:t>
            </a:r>
          </a:p>
        </p:txBody>
      </p:sp>
      <p:sp>
        <p:nvSpPr>
          <p:cNvPr id="2" name="Footer Placeholder 1">
            <a:extLst>
              <a:ext uri="{FF2B5EF4-FFF2-40B4-BE49-F238E27FC236}">
                <a16:creationId xmlns:a16="http://schemas.microsoft.com/office/drawing/2014/main" id="{699FC1D9-EC63-3E4D-8947-597DA7095C24}"/>
              </a:ext>
            </a:extLst>
          </p:cNvPr>
          <p:cNvSpPr>
            <a:spLocks noGrp="1"/>
          </p:cNvSpPr>
          <p:nvPr>
            <p:ph type="ftr" sz="quarter" idx="30"/>
          </p:nvPr>
        </p:nvSpPr>
        <p:spPr/>
        <p:txBody>
          <a:bodyPr/>
          <a:lstStyle/>
          <a:p>
            <a:endParaRPr lang="en-US"/>
          </a:p>
        </p:txBody>
      </p:sp>
    </p:spTree>
    <p:extLst>
      <p:ext uri="{BB962C8B-B14F-4D97-AF65-F5344CB8AC3E}">
        <p14:creationId xmlns:p14="http://schemas.microsoft.com/office/powerpoint/2010/main" val="2130055700"/>
      </p:ext>
    </p:extLst>
  </p:cSld>
  <p:clrMapOvr>
    <a:masterClrMapping/>
  </p:clrMapOvr>
  <p:extLst>
    <p:ext uri="{DCECCB84-F9BA-43D5-87BE-67443E8EF086}">
      <p15:sldGuideLst xmlns:p15="http://schemas.microsoft.com/office/powerpoint/2012/main">
        <p15:guide id="1" orient="horz" pos="108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76072" y="1234440"/>
            <a:ext cx="11032236" cy="479619"/>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12" name="Text Placeholder 14">
            <a:extLst>
              <a:ext uri="{FF2B5EF4-FFF2-40B4-BE49-F238E27FC236}">
                <a16:creationId xmlns:a16="http://schemas.microsoft.com/office/drawing/2014/main" id="{76EDA047-05B8-004C-A23F-B76A0D5FC497}"/>
              </a:ext>
            </a:extLst>
          </p:cNvPr>
          <p:cNvSpPr>
            <a:spLocks noGrp="1"/>
          </p:cNvSpPr>
          <p:nvPr>
            <p:ph type="body" sz="quarter" idx="13" hasCustomPrompt="1"/>
          </p:nvPr>
        </p:nvSpPr>
        <p:spPr>
          <a:xfrm>
            <a:off x="6096000" y="5912654"/>
            <a:ext cx="5007082" cy="297646"/>
          </a:xfrm>
          <a:prstGeom prst="rect">
            <a:avLst/>
          </a:prstGeom>
        </p:spPr>
        <p:txBody>
          <a:bodyPr wrap="square" lIns="0" tIns="0" rIns="0" bIns="0" anchor="ctr">
            <a:spAutoFit/>
          </a:bodyPr>
          <a:lstStyle>
            <a:lvl1pPr marL="0" indent="0" algn="ctr">
              <a:lnSpc>
                <a:spcPts val="2700"/>
              </a:lnSpc>
              <a:buNone/>
              <a:defRPr sz="1300" i="1"/>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Figure 1: </a:t>
            </a:r>
            <a:r>
              <a:rPr lang="en-US" err="1"/>
              <a:t>Nulpa</a:t>
            </a:r>
            <a:r>
              <a:rPr lang="en-US"/>
              <a:t> se </a:t>
            </a:r>
            <a:r>
              <a:rPr lang="en-US" err="1"/>
              <a:t>percim</a:t>
            </a:r>
            <a:endParaRPr lang="en-US"/>
          </a:p>
        </p:txBody>
      </p:sp>
      <p:sp>
        <p:nvSpPr>
          <p:cNvPr id="6" name="Content Placeholder 5">
            <a:extLst>
              <a:ext uri="{FF2B5EF4-FFF2-40B4-BE49-F238E27FC236}">
                <a16:creationId xmlns:a16="http://schemas.microsoft.com/office/drawing/2014/main" id="{F84084C3-A569-5745-AD51-0618F1E5F6DE}"/>
              </a:ext>
            </a:extLst>
          </p:cNvPr>
          <p:cNvSpPr>
            <a:spLocks noGrp="1"/>
          </p:cNvSpPr>
          <p:nvPr>
            <p:ph sz="quarter" idx="16"/>
          </p:nvPr>
        </p:nvSpPr>
        <p:spPr>
          <a:xfrm>
            <a:off x="576072" y="2057400"/>
            <a:ext cx="5081588" cy="4152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81A8B7EF-AF63-474A-BFE0-C48164649FD5}"/>
              </a:ext>
            </a:extLst>
          </p:cNvPr>
          <p:cNvSpPr>
            <a:spLocks noGrp="1"/>
          </p:cNvSpPr>
          <p:nvPr>
            <p:ph type="title" hasCustomPrompt="1"/>
          </p:nvPr>
        </p:nvSpPr>
        <p:spPr>
          <a:xfrm>
            <a:off x="576072" y="395492"/>
            <a:ext cx="11041380" cy="813548"/>
          </a:xfrm>
        </p:spPr>
        <p:txBody>
          <a:bodyPr/>
          <a:lstStyle>
            <a:lvl1pPr>
              <a:defRPr/>
            </a:lvl1pPr>
          </a:lstStyle>
          <a:p>
            <a:r>
              <a:rPr lang="en-US"/>
              <a:t>Page Title Placeholder</a:t>
            </a:r>
          </a:p>
        </p:txBody>
      </p:sp>
      <p:sp>
        <p:nvSpPr>
          <p:cNvPr id="2" name="Footer Placeholder 1">
            <a:extLst>
              <a:ext uri="{FF2B5EF4-FFF2-40B4-BE49-F238E27FC236}">
                <a16:creationId xmlns:a16="http://schemas.microsoft.com/office/drawing/2014/main" id="{286FF8B3-A7F5-5F4E-80DB-8F396D61D839}"/>
              </a:ext>
            </a:extLst>
          </p:cNvPr>
          <p:cNvSpPr>
            <a:spLocks noGrp="1"/>
          </p:cNvSpPr>
          <p:nvPr>
            <p:ph type="ftr" sz="quarter" idx="17"/>
          </p:nvPr>
        </p:nvSpPr>
        <p:spPr/>
        <p:txBody>
          <a:bodyPr/>
          <a:lstStyle/>
          <a:p>
            <a:endParaRPr lang="en-US"/>
          </a:p>
        </p:txBody>
      </p:sp>
    </p:spTree>
    <p:extLst>
      <p:ext uri="{BB962C8B-B14F-4D97-AF65-F5344CB8AC3E}">
        <p14:creationId xmlns:p14="http://schemas.microsoft.com/office/powerpoint/2010/main" val="4113207241"/>
      </p:ext>
    </p:extLst>
  </p:cSld>
  <p:clrMapOvr>
    <a:masterClrMapping/>
  </p:clrMapOvr>
  <p:extLst>
    <p:ext uri="{DCECCB84-F9BA-43D5-87BE-67443E8EF086}">
      <p15:sldGuideLst xmlns:p15="http://schemas.microsoft.com/office/powerpoint/2012/main">
        <p15:guide id="1" orient="horz" pos="108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vider-A">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CA6A93C-1E39-334D-86E6-E06E46B7D588}"/>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3" name="Rectangle 12">
            <a:extLst>
              <a:ext uri="{FF2B5EF4-FFF2-40B4-BE49-F238E27FC236}">
                <a16:creationId xmlns:a16="http://schemas.microsoft.com/office/drawing/2014/main" id="{BE93C848-1138-0648-B4EC-6720AB1DBF76}"/>
              </a:ext>
            </a:extLst>
          </p:cNvPr>
          <p:cNvSpPr/>
          <p:nvPr userDrawn="1"/>
        </p:nvSpPr>
        <p:spPr>
          <a:xfrm>
            <a:off x="10087303" y="6237514"/>
            <a:ext cx="1669268" cy="561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Rectangle 7">
            <a:extLst>
              <a:ext uri="{FF2B5EF4-FFF2-40B4-BE49-F238E27FC236}">
                <a16:creationId xmlns:a16="http://schemas.microsoft.com/office/drawing/2014/main" id="{115ED13C-49AE-E94D-997A-0947256A800C}"/>
              </a:ext>
            </a:extLst>
          </p:cNvPr>
          <p:cNvSpPr/>
          <p:nvPr/>
        </p:nvSpPr>
        <p:spPr>
          <a:xfrm>
            <a:off x="313327" y="310394"/>
            <a:ext cx="11565346" cy="58047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2"/>
              </a:solidFill>
            </a:endParaRPr>
          </a:p>
        </p:txBody>
      </p:sp>
      <p:pic>
        <p:nvPicPr>
          <p:cNvPr id="10" name="Picture 9">
            <a:extLst>
              <a:ext uri="{FF2B5EF4-FFF2-40B4-BE49-F238E27FC236}">
                <a16:creationId xmlns:a16="http://schemas.microsoft.com/office/drawing/2014/main" id="{6874A0AD-B87F-7345-AF41-B1DB89286B8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13670" y="6349429"/>
            <a:ext cx="1140032" cy="215339"/>
          </a:xfrm>
          <a:prstGeom prst="rect">
            <a:avLst/>
          </a:prstGeom>
        </p:spPr>
      </p:pic>
      <p:sp>
        <p:nvSpPr>
          <p:cNvPr id="14" name="Text Placeholder 13">
            <a:extLst>
              <a:ext uri="{FF2B5EF4-FFF2-40B4-BE49-F238E27FC236}">
                <a16:creationId xmlns:a16="http://schemas.microsoft.com/office/drawing/2014/main" id="{9CED8C87-3990-0347-BF4C-CD07B2DDC31F}"/>
              </a:ext>
            </a:extLst>
          </p:cNvPr>
          <p:cNvSpPr txBox="1">
            <a:spLocks/>
          </p:cNvSpPr>
          <p:nvPr userDrawn="1"/>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5" name="Text Placeholder 13">
            <a:extLst>
              <a:ext uri="{FF2B5EF4-FFF2-40B4-BE49-F238E27FC236}">
                <a16:creationId xmlns:a16="http://schemas.microsoft.com/office/drawing/2014/main" id="{2AA0C840-DEF8-3A44-9DF4-460F40F50EF7}"/>
              </a:ext>
            </a:extLst>
          </p:cNvPr>
          <p:cNvSpPr txBox="1">
            <a:spLocks/>
          </p:cNvSpPr>
          <p:nvPr userDrawn="1"/>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6" name="Rectangle 15">
            <a:extLst>
              <a:ext uri="{FF2B5EF4-FFF2-40B4-BE49-F238E27FC236}">
                <a16:creationId xmlns:a16="http://schemas.microsoft.com/office/drawing/2014/main" id="{8F759DE8-318F-C64F-8F19-F9FC316CC409}"/>
              </a:ext>
            </a:extLst>
          </p:cNvPr>
          <p:cNvSpPr/>
          <p:nvPr userDrawn="1"/>
        </p:nvSpPr>
        <p:spPr>
          <a:xfrm>
            <a:off x="587482" y="6446965"/>
            <a:ext cx="171522" cy="169277"/>
          </a:xfrm>
          <a:prstGeom prst="rect">
            <a:avLst/>
          </a:prstGeom>
        </p:spPr>
        <p:txBody>
          <a:bodyPr wrap="none" lIns="0" tIns="0" rIns="0" bIns="0">
            <a:spAutoFit/>
          </a:bodyPr>
          <a:lstStyle/>
          <a:p>
            <a:fld id="{233707B4-AEDC-BC43-B2A3-31B9137B1060}" type="slidenum">
              <a:rPr lang="en-US" sz="1100" smtClean="0">
                <a:solidFill>
                  <a:schemeClr val="accent1"/>
                </a:solidFill>
              </a:rPr>
              <a:pPr/>
              <a:t>‹#›</a:t>
            </a:fld>
            <a:endParaRPr lang="en-US" sz="1100">
              <a:solidFill>
                <a:schemeClr val="accent1"/>
              </a:solidFill>
            </a:endParaRPr>
          </a:p>
        </p:txBody>
      </p:sp>
      <p:sp>
        <p:nvSpPr>
          <p:cNvPr id="18" name="Subtitle 2">
            <a:extLst>
              <a:ext uri="{FF2B5EF4-FFF2-40B4-BE49-F238E27FC236}">
                <a16:creationId xmlns:a16="http://schemas.microsoft.com/office/drawing/2014/main" id="{CB76839E-C42F-744B-87EC-FA804AF210D5}"/>
              </a:ext>
            </a:extLst>
          </p:cNvPr>
          <p:cNvSpPr>
            <a:spLocks noGrp="1"/>
          </p:cNvSpPr>
          <p:nvPr>
            <p:ph type="subTitle" idx="1" hasCustomPrompt="1"/>
          </p:nvPr>
        </p:nvSpPr>
        <p:spPr>
          <a:xfrm>
            <a:off x="311727" y="3429000"/>
            <a:ext cx="11568546" cy="391891"/>
          </a:xfrm>
          <a:prstGeom prst="rect">
            <a:avLst/>
          </a:prstGeom>
        </p:spPr>
        <p:txBody>
          <a:bodyPr>
            <a:noAutofit/>
          </a:bodyPr>
          <a:lstStyle>
            <a:lvl1pPr marL="0" indent="0" algn="ctr">
              <a:buNone/>
              <a:defRPr lang="en-US" sz="2200" smtClean="0">
                <a:solidFill>
                  <a:schemeClr val="bg1"/>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effectLst/>
                <a:latin typeface="Arial" panose="020B0604020202020204" pitchFamily="34" charset="0"/>
              </a:rPr>
              <a:t>Subtitle Placeholder</a:t>
            </a:r>
          </a:p>
        </p:txBody>
      </p:sp>
      <p:sp>
        <p:nvSpPr>
          <p:cNvPr id="19" name="Text Placeholder 10">
            <a:extLst>
              <a:ext uri="{FF2B5EF4-FFF2-40B4-BE49-F238E27FC236}">
                <a16:creationId xmlns:a16="http://schemas.microsoft.com/office/drawing/2014/main" id="{5253153C-B4ED-AF4C-8BD5-B5C8A79DAAA0}"/>
              </a:ext>
            </a:extLst>
          </p:cNvPr>
          <p:cNvSpPr>
            <a:spLocks noGrp="1"/>
          </p:cNvSpPr>
          <p:nvPr>
            <p:ph type="body" sz="quarter" idx="10" hasCustomPrompt="1"/>
          </p:nvPr>
        </p:nvSpPr>
        <p:spPr>
          <a:xfrm>
            <a:off x="311727" y="2484466"/>
            <a:ext cx="11568546" cy="928687"/>
          </a:xfrm>
        </p:spPr>
        <p:txBody>
          <a:bodyPr tIns="0" bIns="0" anchor="ctr">
            <a:normAutofit/>
          </a:bodyPr>
          <a:lstStyle>
            <a:lvl1pPr marL="0" indent="0" algn="ctr">
              <a:lnSpc>
                <a:spcPct val="100000"/>
              </a:lnSpc>
              <a:spcBef>
                <a:spcPts val="0"/>
              </a:spcBef>
              <a:buNone/>
              <a:defRPr sz="3600">
                <a:solidFill>
                  <a:schemeClr val="accent3"/>
                </a:solidFill>
              </a:defRPr>
            </a:lvl1pPr>
          </a:lstStyle>
          <a:p>
            <a:r>
              <a:rPr lang="en-US"/>
              <a:t>Divider Title Placeholder</a:t>
            </a:r>
          </a:p>
        </p:txBody>
      </p:sp>
      <p:sp>
        <p:nvSpPr>
          <p:cNvPr id="2" name="Footer Placeholder 1">
            <a:extLst>
              <a:ext uri="{FF2B5EF4-FFF2-40B4-BE49-F238E27FC236}">
                <a16:creationId xmlns:a16="http://schemas.microsoft.com/office/drawing/2014/main" id="{B1A36DEF-F7D3-3B40-91C8-90D615B187F1}"/>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4615246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2">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15ECC4F9-716B-3247-9C75-BD4C184CB1C6}"/>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5" name="Rectangle 14">
            <a:extLst>
              <a:ext uri="{FF2B5EF4-FFF2-40B4-BE49-F238E27FC236}">
                <a16:creationId xmlns:a16="http://schemas.microsoft.com/office/drawing/2014/main" id="{41C16F32-68A2-8847-8D06-22E0DACE26C2}"/>
              </a:ext>
            </a:extLst>
          </p:cNvPr>
          <p:cNvSpPr/>
          <p:nvPr userDrawn="1"/>
        </p:nvSpPr>
        <p:spPr>
          <a:xfrm>
            <a:off x="10087303" y="6237514"/>
            <a:ext cx="1669268" cy="561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33B2D26A-1641-EA46-BA7A-35D7C54DB8DE}"/>
              </a:ext>
            </a:extLst>
          </p:cNvPr>
          <p:cNvSpPr/>
          <p:nvPr/>
        </p:nvSpPr>
        <p:spPr>
          <a:xfrm>
            <a:off x="311727" y="310394"/>
            <a:ext cx="11565346" cy="62358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pic>
        <p:nvPicPr>
          <p:cNvPr id="24" name="Picture 23">
            <a:extLst>
              <a:ext uri="{FF2B5EF4-FFF2-40B4-BE49-F238E27FC236}">
                <a16:creationId xmlns:a16="http://schemas.microsoft.com/office/drawing/2014/main" id="{9D48061B-CC73-0D45-96B5-8ACC20A82D9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2808" t="4868" r="3139" b="-1"/>
          <a:stretch/>
        </p:blipFill>
        <p:spPr>
          <a:xfrm>
            <a:off x="312149" y="310393"/>
            <a:ext cx="4152264" cy="6235880"/>
          </a:xfrm>
          <a:custGeom>
            <a:avLst/>
            <a:gdLst>
              <a:gd name="connsiteX0" fmla="*/ 0 w 4152264"/>
              <a:gd name="connsiteY0" fmla="*/ 0 h 6235880"/>
              <a:gd name="connsiteX1" fmla="*/ 1880534 w 4152264"/>
              <a:gd name="connsiteY1" fmla="*/ 0 h 6235880"/>
              <a:gd name="connsiteX2" fmla="*/ 1988569 w 4152264"/>
              <a:gd name="connsiteY2" fmla="*/ 66976 h 6235880"/>
              <a:gd name="connsiteX3" fmla="*/ 4152264 w 4152264"/>
              <a:gd name="connsiteY3" fmla="*/ 4788382 h 6235880"/>
              <a:gd name="connsiteX4" fmla="*/ 4074662 w 4152264"/>
              <a:gd name="connsiteY4" fmla="*/ 5844006 h 6235880"/>
              <a:gd name="connsiteX5" fmla="*/ 4001184 w 4152264"/>
              <a:gd name="connsiteY5" fmla="*/ 6235880 h 6235880"/>
              <a:gd name="connsiteX6" fmla="*/ 0 w 4152264"/>
              <a:gd name="connsiteY6" fmla="*/ 6235880 h 6235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2264" h="6235880">
                <a:moveTo>
                  <a:pt x="0" y="0"/>
                </a:moveTo>
                <a:lnTo>
                  <a:pt x="1880534" y="0"/>
                </a:lnTo>
                <a:lnTo>
                  <a:pt x="1988569" y="66976"/>
                </a:lnTo>
                <a:cubicBezTo>
                  <a:pt x="3268807" y="912904"/>
                  <a:pt x="4152264" y="2709165"/>
                  <a:pt x="4152264" y="4788382"/>
                </a:cubicBezTo>
                <a:cubicBezTo>
                  <a:pt x="4152264" y="5149985"/>
                  <a:pt x="4125544" y="5503030"/>
                  <a:pt x="4074662" y="5844006"/>
                </a:cubicBezTo>
                <a:lnTo>
                  <a:pt x="4001184" y="6235880"/>
                </a:lnTo>
                <a:lnTo>
                  <a:pt x="0" y="6235880"/>
                </a:lnTo>
                <a:close/>
              </a:path>
            </a:pathLst>
          </a:custGeom>
        </p:spPr>
      </p:pic>
      <p:sp>
        <p:nvSpPr>
          <p:cNvPr id="10" name="Text Placeholder 9">
            <a:extLst>
              <a:ext uri="{FF2B5EF4-FFF2-40B4-BE49-F238E27FC236}">
                <a16:creationId xmlns:a16="http://schemas.microsoft.com/office/drawing/2014/main" id="{44D7588D-3CDC-1B42-8ED4-243A4AB7CC17}"/>
              </a:ext>
            </a:extLst>
          </p:cNvPr>
          <p:cNvSpPr>
            <a:spLocks noGrp="1"/>
          </p:cNvSpPr>
          <p:nvPr>
            <p:ph type="body" sz="quarter" idx="10" hasCustomPrompt="1"/>
          </p:nvPr>
        </p:nvSpPr>
        <p:spPr bwMode="gray">
          <a:xfrm>
            <a:off x="5070677" y="1132699"/>
            <a:ext cx="6571596" cy="2416413"/>
          </a:xfrm>
          <a:noFill/>
        </p:spPr>
        <p:txBody>
          <a:bodyPr wrap="square" lIns="91440" tIns="0" rIns="91440" bIns="0" anchor="b" anchorCtr="0">
            <a:noAutofit/>
          </a:bodyPr>
          <a:lstStyle>
            <a:lvl1pPr marL="0" indent="0" algn="l">
              <a:lnSpc>
                <a:spcPct val="100000"/>
              </a:lnSpc>
              <a:spcBef>
                <a:spcPts val="200"/>
              </a:spcBef>
              <a:spcAft>
                <a:spcPts val="800"/>
              </a:spcAft>
              <a:buFont typeface="Arial" panose="020B0604020202020204" pitchFamily="34" charset="0"/>
              <a:buChar char="​"/>
              <a:tabLst>
                <a:tab pos="457200" algn="l"/>
              </a:tabLst>
              <a:defRPr sz="3600" b="1">
                <a:solidFill>
                  <a:schemeClr val="accent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a:t>Presentation Title Multiple Line Title Length</a:t>
            </a:r>
          </a:p>
        </p:txBody>
      </p:sp>
      <p:sp>
        <p:nvSpPr>
          <p:cNvPr id="11" name="Text Placeholder 9">
            <a:extLst>
              <a:ext uri="{FF2B5EF4-FFF2-40B4-BE49-F238E27FC236}">
                <a16:creationId xmlns:a16="http://schemas.microsoft.com/office/drawing/2014/main" id="{30F43555-58BE-2B4F-8ED4-DB4B47A89657}"/>
              </a:ext>
            </a:extLst>
          </p:cNvPr>
          <p:cNvSpPr>
            <a:spLocks noGrp="1"/>
          </p:cNvSpPr>
          <p:nvPr>
            <p:ph type="body" sz="quarter" idx="14" hasCustomPrompt="1"/>
          </p:nvPr>
        </p:nvSpPr>
        <p:spPr bwMode="gray">
          <a:xfrm>
            <a:off x="5070677" y="3739584"/>
            <a:ext cx="6571596" cy="1269714"/>
          </a:xfrm>
          <a:noFill/>
        </p:spPr>
        <p:txBody>
          <a:bodyPr wrap="square" lIns="91440" tIns="0" rIns="91440" bIns="0" anchor="t"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2400" b="0">
                <a:solidFill>
                  <a:schemeClr val="bg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a:effectLst/>
                <a:latin typeface="Arial" panose="020B0604020202020204" pitchFamily="34" charset="0"/>
              </a:rPr>
              <a:t>Subtitle Placeholder Multiple Line Title </a:t>
            </a:r>
            <a:br>
              <a:rPr lang="en-US">
                <a:effectLst/>
                <a:latin typeface="Arial" panose="020B0604020202020204" pitchFamily="34" charset="0"/>
              </a:rPr>
            </a:br>
            <a:r>
              <a:rPr lang="en-US">
                <a:effectLst/>
                <a:latin typeface="Arial" panose="020B0604020202020204" pitchFamily="34" charset="0"/>
              </a:rPr>
              <a:t>Length Which Extends To Two Lines</a:t>
            </a:r>
          </a:p>
        </p:txBody>
      </p:sp>
      <p:sp>
        <p:nvSpPr>
          <p:cNvPr id="13" name="Text Placeholder 9">
            <a:extLst>
              <a:ext uri="{FF2B5EF4-FFF2-40B4-BE49-F238E27FC236}">
                <a16:creationId xmlns:a16="http://schemas.microsoft.com/office/drawing/2014/main" id="{B8489C6D-2ED7-C047-B694-B028CBDA195F}"/>
              </a:ext>
            </a:extLst>
          </p:cNvPr>
          <p:cNvSpPr>
            <a:spLocks noGrp="1"/>
          </p:cNvSpPr>
          <p:nvPr>
            <p:ph type="body" sz="quarter" idx="15" hasCustomPrompt="1"/>
          </p:nvPr>
        </p:nvSpPr>
        <p:spPr bwMode="gray">
          <a:xfrm>
            <a:off x="5070677" y="5137104"/>
            <a:ext cx="6571596" cy="643718"/>
          </a:xfrm>
          <a:noFill/>
        </p:spPr>
        <p:txBody>
          <a:bodyPr wrap="square" lIns="91440" tIns="0" rIns="91440" bIns="0" anchor="b"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1800" b="0">
                <a:solidFill>
                  <a:schemeClr val="bg1">
                    <a:lumMod val="85000"/>
                  </a:schemeClr>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None/>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b="1">
                <a:effectLst/>
                <a:latin typeface="Arial" panose="020B0604020202020204" pitchFamily="34" charset="0"/>
              </a:rPr>
              <a:t>Presenter Name</a:t>
            </a:r>
            <a:r>
              <a:rPr lang="en-US">
                <a:effectLst/>
                <a:latin typeface="Arial" panose="020B0604020202020204" pitchFamily="34" charset="0"/>
              </a:rPr>
              <a:t>, Presenter Title </a:t>
            </a:r>
            <a:br>
              <a:rPr lang="en-US">
                <a:effectLst/>
                <a:latin typeface="Arial" panose="020B0604020202020204" pitchFamily="34" charset="0"/>
              </a:rPr>
            </a:br>
            <a:r>
              <a:rPr lang="en-US">
                <a:effectLst/>
                <a:latin typeface="Arial" panose="020B0604020202020204" pitchFamily="34" charset="0"/>
              </a:rPr>
              <a:t>Month #, 2021</a:t>
            </a:r>
          </a:p>
        </p:txBody>
      </p:sp>
      <p:pic>
        <p:nvPicPr>
          <p:cNvPr id="26" name="Picture 25">
            <a:extLst>
              <a:ext uri="{FF2B5EF4-FFF2-40B4-BE49-F238E27FC236}">
                <a16:creationId xmlns:a16="http://schemas.microsoft.com/office/drawing/2014/main" id="{0FD8677F-F677-AB42-87E0-E8326215ADA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19150" y="3185838"/>
            <a:ext cx="2554284" cy="484991"/>
          </a:xfrm>
          <a:prstGeom prst="rect">
            <a:avLst/>
          </a:prstGeom>
        </p:spPr>
      </p:pic>
    </p:spTree>
    <p:extLst>
      <p:ext uri="{BB962C8B-B14F-4D97-AF65-F5344CB8AC3E}">
        <p14:creationId xmlns:p14="http://schemas.microsoft.com/office/powerpoint/2010/main" val="40230114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B">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CA6A93C-1E39-334D-86E6-E06E46B7D588}"/>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3" name="Rectangle 12">
            <a:extLst>
              <a:ext uri="{FF2B5EF4-FFF2-40B4-BE49-F238E27FC236}">
                <a16:creationId xmlns:a16="http://schemas.microsoft.com/office/drawing/2014/main" id="{BE93C848-1138-0648-B4EC-6720AB1DBF76}"/>
              </a:ext>
            </a:extLst>
          </p:cNvPr>
          <p:cNvSpPr/>
          <p:nvPr userDrawn="1"/>
        </p:nvSpPr>
        <p:spPr>
          <a:xfrm>
            <a:off x="10087303" y="6237514"/>
            <a:ext cx="1669268" cy="561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Rectangle 7">
            <a:extLst>
              <a:ext uri="{FF2B5EF4-FFF2-40B4-BE49-F238E27FC236}">
                <a16:creationId xmlns:a16="http://schemas.microsoft.com/office/drawing/2014/main" id="{115ED13C-49AE-E94D-997A-0947256A800C}"/>
              </a:ext>
            </a:extLst>
          </p:cNvPr>
          <p:cNvSpPr/>
          <p:nvPr/>
        </p:nvSpPr>
        <p:spPr>
          <a:xfrm>
            <a:off x="311727" y="310394"/>
            <a:ext cx="11565346" cy="58047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2"/>
              </a:solidFill>
            </a:endParaRPr>
          </a:p>
        </p:txBody>
      </p:sp>
      <p:pic>
        <p:nvPicPr>
          <p:cNvPr id="10" name="Picture 9">
            <a:extLst>
              <a:ext uri="{FF2B5EF4-FFF2-40B4-BE49-F238E27FC236}">
                <a16:creationId xmlns:a16="http://schemas.microsoft.com/office/drawing/2014/main" id="{6874A0AD-B87F-7345-AF41-B1DB89286B8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13670" y="6349429"/>
            <a:ext cx="1140032" cy="215339"/>
          </a:xfrm>
          <a:prstGeom prst="rect">
            <a:avLst/>
          </a:prstGeom>
        </p:spPr>
      </p:pic>
      <p:sp>
        <p:nvSpPr>
          <p:cNvPr id="14" name="Text Placeholder 13">
            <a:extLst>
              <a:ext uri="{FF2B5EF4-FFF2-40B4-BE49-F238E27FC236}">
                <a16:creationId xmlns:a16="http://schemas.microsoft.com/office/drawing/2014/main" id="{9CED8C87-3990-0347-BF4C-CD07B2DDC31F}"/>
              </a:ext>
            </a:extLst>
          </p:cNvPr>
          <p:cNvSpPr txBox="1">
            <a:spLocks/>
          </p:cNvSpPr>
          <p:nvPr userDrawn="1"/>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5" name="Text Placeholder 13">
            <a:extLst>
              <a:ext uri="{FF2B5EF4-FFF2-40B4-BE49-F238E27FC236}">
                <a16:creationId xmlns:a16="http://schemas.microsoft.com/office/drawing/2014/main" id="{2AA0C840-DEF8-3A44-9DF4-460F40F50EF7}"/>
              </a:ext>
            </a:extLst>
          </p:cNvPr>
          <p:cNvSpPr txBox="1">
            <a:spLocks/>
          </p:cNvSpPr>
          <p:nvPr userDrawn="1"/>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6" name="Rectangle 15">
            <a:extLst>
              <a:ext uri="{FF2B5EF4-FFF2-40B4-BE49-F238E27FC236}">
                <a16:creationId xmlns:a16="http://schemas.microsoft.com/office/drawing/2014/main" id="{8F759DE8-318F-C64F-8F19-F9FC316CC409}"/>
              </a:ext>
            </a:extLst>
          </p:cNvPr>
          <p:cNvSpPr/>
          <p:nvPr userDrawn="1"/>
        </p:nvSpPr>
        <p:spPr>
          <a:xfrm>
            <a:off x="587482" y="6446965"/>
            <a:ext cx="171522" cy="169277"/>
          </a:xfrm>
          <a:prstGeom prst="rect">
            <a:avLst/>
          </a:prstGeom>
        </p:spPr>
        <p:txBody>
          <a:bodyPr wrap="none" lIns="0" tIns="0" rIns="0" bIns="0">
            <a:spAutoFit/>
          </a:bodyPr>
          <a:lstStyle/>
          <a:p>
            <a:fld id="{233707B4-AEDC-BC43-B2A3-31B9137B1060}" type="slidenum">
              <a:rPr lang="en-US" sz="1100" smtClean="0">
                <a:solidFill>
                  <a:schemeClr val="accent1"/>
                </a:solidFill>
              </a:rPr>
              <a:pPr/>
              <a:t>‹#›</a:t>
            </a:fld>
            <a:endParaRPr lang="en-US" sz="1100">
              <a:solidFill>
                <a:schemeClr val="accent1"/>
              </a:solidFill>
            </a:endParaRPr>
          </a:p>
        </p:txBody>
      </p:sp>
      <p:sp>
        <p:nvSpPr>
          <p:cNvPr id="19" name="Text Placeholder 10">
            <a:extLst>
              <a:ext uri="{FF2B5EF4-FFF2-40B4-BE49-F238E27FC236}">
                <a16:creationId xmlns:a16="http://schemas.microsoft.com/office/drawing/2014/main" id="{AEB63BAF-3E26-A743-BBBC-E057F31B32B4}"/>
              </a:ext>
            </a:extLst>
          </p:cNvPr>
          <p:cNvSpPr>
            <a:spLocks noGrp="1"/>
          </p:cNvSpPr>
          <p:nvPr>
            <p:ph type="body" sz="quarter" idx="10" hasCustomPrompt="1"/>
          </p:nvPr>
        </p:nvSpPr>
        <p:spPr>
          <a:xfrm>
            <a:off x="311727" y="2484466"/>
            <a:ext cx="11568546" cy="928687"/>
          </a:xfrm>
        </p:spPr>
        <p:txBody>
          <a:bodyPr tIns="0" bIns="0" anchor="ctr">
            <a:normAutofit/>
          </a:bodyPr>
          <a:lstStyle>
            <a:lvl1pPr marL="0" indent="0" algn="ctr">
              <a:lnSpc>
                <a:spcPct val="100000"/>
              </a:lnSpc>
              <a:spcBef>
                <a:spcPts val="0"/>
              </a:spcBef>
              <a:buNone/>
              <a:defRPr sz="3600">
                <a:solidFill>
                  <a:schemeClr val="bg1"/>
                </a:solidFill>
              </a:defRPr>
            </a:lvl1pPr>
          </a:lstStyle>
          <a:p>
            <a:r>
              <a:rPr lang="en-US"/>
              <a:t>Divider Title Placeholder</a:t>
            </a:r>
          </a:p>
        </p:txBody>
      </p:sp>
      <p:sp>
        <p:nvSpPr>
          <p:cNvPr id="20" name="Subtitle 2">
            <a:extLst>
              <a:ext uri="{FF2B5EF4-FFF2-40B4-BE49-F238E27FC236}">
                <a16:creationId xmlns:a16="http://schemas.microsoft.com/office/drawing/2014/main" id="{35878358-C5C3-9B45-AB50-F4B267240A7F}"/>
              </a:ext>
            </a:extLst>
          </p:cNvPr>
          <p:cNvSpPr>
            <a:spLocks noGrp="1"/>
          </p:cNvSpPr>
          <p:nvPr>
            <p:ph type="subTitle" idx="1" hasCustomPrompt="1"/>
          </p:nvPr>
        </p:nvSpPr>
        <p:spPr>
          <a:xfrm>
            <a:off x="311727" y="3429000"/>
            <a:ext cx="11568546" cy="391891"/>
          </a:xfrm>
          <a:prstGeom prst="rect">
            <a:avLst/>
          </a:prstGeom>
        </p:spPr>
        <p:txBody>
          <a:bodyPr>
            <a:noAutofit/>
          </a:bodyPr>
          <a:lstStyle>
            <a:lvl1pPr marL="0" indent="0" algn="ctr">
              <a:buNone/>
              <a:defRPr lang="en-US" sz="2200" smtClean="0">
                <a:solidFill>
                  <a:schemeClr val="tx2"/>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effectLst/>
                <a:latin typeface="Arial" panose="020B0604020202020204" pitchFamily="34" charset="0"/>
              </a:rPr>
              <a:t>Subtitle Placeholder</a:t>
            </a:r>
          </a:p>
        </p:txBody>
      </p:sp>
      <p:sp>
        <p:nvSpPr>
          <p:cNvPr id="2" name="Footer Placeholder 1">
            <a:extLst>
              <a:ext uri="{FF2B5EF4-FFF2-40B4-BE49-F238E27FC236}">
                <a16:creationId xmlns:a16="http://schemas.microsoft.com/office/drawing/2014/main" id="{6989C282-2C24-084F-A5A7-54217C390E83}"/>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2307645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vider-C">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CA6A93C-1E39-334D-86E6-E06E46B7D588}"/>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3" name="Rectangle 12">
            <a:extLst>
              <a:ext uri="{FF2B5EF4-FFF2-40B4-BE49-F238E27FC236}">
                <a16:creationId xmlns:a16="http://schemas.microsoft.com/office/drawing/2014/main" id="{BE93C848-1138-0648-B4EC-6720AB1DBF76}"/>
              </a:ext>
            </a:extLst>
          </p:cNvPr>
          <p:cNvSpPr/>
          <p:nvPr userDrawn="1"/>
        </p:nvSpPr>
        <p:spPr>
          <a:xfrm>
            <a:off x="10087303" y="6237514"/>
            <a:ext cx="1669268" cy="561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Rectangle 7">
            <a:extLst>
              <a:ext uri="{FF2B5EF4-FFF2-40B4-BE49-F238E27FC236}">
                <a16:creationId xmlns:a16="http://schemas.microsoft.com/office/drawing/2014/main" id="{115ED13C-49AE-E94D-997A-0947256A800C}"/>
              </a:ext>
            </a:extLst>
          </p:cNvPr>
          <p:cNvSpPr/>
          <p:nvPr/>
        </p:nvSpPr>
        <p:spPr>
          <a:xfrm>
            <a:off x="311727" y="310394"/>
            <a:ext cx="11565346" cy="5804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2"/>
              </a:solidFill>
            </a:endParaRPr>
          </a:p>
        </p:txBody>
      </p:sp>
      <p:pic>
        <p:nvPicPr>
          <p:cNvPr id="10" name="Picture 9">
            <a:extLst>
              <a:ext uri="{FF2B5EF4-FFF2-40B4-BE49-F238E27FC236}">
                <a16:creationId xmlns:a16="http://schemas.microsoft.com/office/drawing/2014/main" id="{6874A0AD-B87F-7345-AF41-B1DB89286B8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13670" y="6349429"/>
            <a:ext cx="1140032" cy="215339"/>
          </a:xfrm>
          <a:prstGeom prst="rect">
            <a:avLst/>
          </a:prstGeom>
        </p:spPr>
      </p:pic>
      <p:sp>
        <p:nvSpPr>
          <p:cNvPr id="14" name="Text Placeholder 13">
            <a:extLst>
              <a:ext uri="{FF2B5EF4-FFF2-40B4-BE49-F238E27FC236}">
                <a16:creationId xmlns:a16="http://schemas.microsoft.com/office/drawing/2014/main" id="{9CED8C87-3990-0347-BF4C-CD07B2DDC31F}"/>
              </a:ext>
            </a:extLst>
          </p:cNvPr>
          <p:cNvSpPr txBox="1">
            <a:spLocks/>
          </p:cNvSpPr>
          <p:nvPr userDrawn="1"/>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5" name="Text Placeholder 13">
            <a:extLst>
              <a:ext uri="{FF2B5EF4-FFF2-40B4-BE49-F238E27FC236}">
                <a16:creationId xmlns:a16="http://schemas.microsoft.com/office/drawing/2014/main" id="{2AA0C840-DEF8-3A44-9DF4-460F40F50EF7}"/>
              </a:ext>
            </a:extLst>
          </p:cNvPr>
          <p:cNvSpPr txBox="1">
            <a:spLocks/>
          </p:cNvSpPr>
          <p:nvPr userDrawn="1"/>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6" name="Rectangle 15">
            <a:extLst>
              <a:ext uri="{FF2B5EF4-FFF2-40B4-BE49-F238E27FC236}">
                <a16:creationId xmlns:a16="http://schemas.microsoft.com/office/drawing/2014/main" id="{8F759DE8-318F-C64F-8F19-F9FC316CC409}"/>
              </a:ext>
            </a:extLst>
          </p:cNvPr>
          <p:cNvSpPr/>
          <p:nvPr userDrawn="1"/>
        </p:nvSpPr>
        <p:spPr>
          <a:xfrm>
            <a:off x="587482" y="6446965"/>
            <a:ext cx="171522" cy="169277"/>
          </a:xfrm>
          <a:prstGeom prst="rect">
            <a:avLst/>
          </a:prstGeom>
        </p:spPr>
        <p:txBody>
          <a:bodyPr wrap="none" lIns="0" tIns="0" rIns="0" bIns="0">
            <a:spAutoFit/>
          </a:bodyPr>
          <a:lstStyle/>
          <a:p>
            <a:fld id="{233707B4-AEDC-BC43-B2A3-31B9137B1060}" type="slidenum">
              <a:rPr lang="en-US" sz="1100" smtClean="0">
                <a:solidFill>
                  <a:schemeClr val="accent1"/>
                </a:solidFill>
              </a:rPr>
              <a:pPr/>
              <a:t>‹#›</a:t>
            </a:fld>
            <a:endParaRPr lang="en-US" sz="1100">
              <a:solidFill>
                <a:schemeClr val="accent1"/>
              </a:solidFill>
            </a:endParaRPr>
          </a:p>
        </p:txBody>
      </p:sp>
      <p:sp>
        <p:nvSpPr>
          <p:cNvPr id="18" name="Subtitle 2">
            <a:extLst>
              <a:ext uri="{FF2B5EF4-FFF2-40B4-BE49-F238E27FC236}">
                <a16:creationId xmlns:a16="http://schemas.microsoft.com/office/drawing/2014/main" id="{212A3BD9-76C0-DA40-84E3-7B4DF392646F}"/>
              </a:ext>
            </a:extLst>
          </p:cNvPr>
          <p:cNvSpPr>
            <a:spLocks noGrp="1"/>
          </p:cNvSpPr>
          <p:nvPr>
            <p:ph type="subTitle" idx="1" hasCustomPrompt="1"/>
          </p:nvPr>
        </p:nvSpPr>
        <p:spPr>
          <a:xfrm>
            <a:off x="311727" y="3429000"/>
            <a:ext cx="11568546" cy="391891"/>
          </a:xfrm>
          <a:prstGeom prst="rect">
            <a:avLst/>
          </a:prstGeom>
        </p:spPr>
        <p:txBody>
          <a:bodyPr>
            <a:noAutofit/>
          </a:bodyPr>
          <a:lstStyle>
            <a:lvl1pPr marL="0" indent="0" algn="ctr">
              <a:buNone/>
              <a:defRPr lang="en-US" sz="2200" smtClean="0">
                <a:solidFill>
                  <a:schemeClr val="tx2"/>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effectLst/>
                <a:latin typeface="Arial" panose="020B0604020202020204" pitchFamily="34" charset="0"/>
              </a:rPr>
              <a:t>Subtitle Placeholder</a:t>
            </a:r>
          </a:p>
        </p:txBody>
      </p:sp>
      <p:sp>
        <p:nvSpPr>
          <p:cNvPr id="19" name="Text Placeholder 10">
            <a:extLst>
              <a:ext uri="{FF2B5EF4-FFF2-40B4-BE49-F238E27FC236}">
                <a16:creationId xmlns:a16="http://schemas.microsoft.com/office/drawing/2014/main" id="{1C9CC0D9-9F74-B941-A503-2A4D73B9CEA1}"/>
              </a:ext>
            </a:extLst>
          </p:cNvPr>
          <p:cNvSpPr>
            <a:spLocks noGrp="1"/>
          </p:cNvSpPr>
          <p:nvPr>
            <p:ph type="body" sz="quarter" idx="10" hasCustomPrompt="1"/>
          </p:nvPr>
        </p:nvSpPr>
        <p:spPr>
          <a:xfrm>
            <a:off x="311727" y="2484466"/>
            <a:ext cx="11568546" cy="928687"/>
          </a:xfrm>
        </p:spPr>
        <p:txBody>
          <a:bodyPr tIns="0" bIns="0" anchor="ctr">
            <a:normAutofit/>
          </a:bodyPr>
          <a:lstStyle>
            <a:lvl1pPr marL="0" indent="0" algn="ctr">
              <a:lnSpc>
                <a:spcPct val="100000"/>
              </a:lnSpc>
              <a:spcBef>
                <a:spcPts val="0"/>
              </a:spcBef>
              <a:buNone/>
              <a:defRPr sz="3600">
                <a:solidFill>
                  <a:schemeClr val="bg1"/>
                </a:solidFill>
              </a:defRPr>
            </a:lvl1pPr>
          </a:lstStyle>
          <a:p>
            <a:r>
              <a:rPr lang="en-US"/>
              <a:t>Divider Title Placeholder</a:t>
            </a:r>
          </a:p>
        </p:txBody>
      </p:sp>
      <p:sp>
        <p:nvSpPr>
          <p:cNvPr id="2" name="Footer Placeholder 1">
            <a:extLst>
              <a:ext uri="{FF2B5EF4-FFF2-40B4-BE49-F238E27FC236}">
                <a16:creationId xmlns:a16="http://schemas.microsoft.com/office/drawing/2014/main" id="{99CD12B8-FD3F-B448-B232-48C3CAFD6310}"/>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2466594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76072" y="395492"/>
            <a:ext cx="5508518" cy="813548"/>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76072" y="1234440"/>
            <a:ext cx="5509261" cy="484632"/>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7" name="Picture Placeholder 7">
            <a:extLst>
              <a:ext uri="{FF2B5EF4-FFF2-40B4-BE49-F238E27FC236}">
                <a16:creationId xmlns:a16="http://schemas.microsoft.com/office/drawing/2014/main" id="{61005587-9548-1A48-8E5D-E26BE37E4E1D}"/>
              </a:ext>
            </a:extLst>
          </p:cNvPr>
          <p:cNvSpPr>
            <a:spLocks noGrp="1"/>
          </p:cNvSpPr>
          <p:nvPr>
            <p:ph type="pic" sz="quarter" idx="13" hasCustomPrompt="1"/>
          </p:nvPr>
        </p:nvSpPr>
        <p:spPr>
          <a:xfrm>
            <a:off x="6393815" y="395492"/>
            <a:ext cx="5220589" cy="5734050"/>
          </a:xfrm>
          <a:prstGeom prst="rect">
            <a:avLst/>
          </a:prstGeo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100"/>
            </a:lvl1pPr>
          </a:lstStyle>
          <a:p>
            <a:r>
              <a:rPr lang="en-US"/>
              <a:t>Drag image here or click the icon</a:t>
            </a:r>
            <a:br>
              <a:rPr lang="en-US"/>
            </a:br>
            <a:r>
              <a:rPr lang="en-US"/>
              <a:t>to prompt image insert</a:t>
            </a:r>
          </a:p>
        </p:txBody>
      </p:sp>
      <p:sp>
        <p:nvSpPr>
          <p:cNvPr id="4" name="Content Placeholder 3">
            <a:extLst>
              <a:ext uri="{FF2B5EF4-FFF2-40B4-BE49-F238E27FC236}">
                <a16:creationId xmlns:a16="http://schemas.microsoft.com/office/drawing/2014/main" id="{0B854A8D-F768-F346-B2CA-527915E78B94}"/>
              </a:ext>
            </a:extLst>
          </p:cNvPr>
          <p:cNvSpPr>
            <a:spLocks noGrp="1"/>
          </p:cNvSpPr>
          <p:nvPr>
            <p:ph sz="quarter" idx="14"/>
          </p:nvPr>
        </p:nvSpPr>
        <p:spPr>
          <a:xfrm>
            <a:off x="571500" y="2057400"/>
            <a:ext cx="5524500" cy="407214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a:extLst>
              <a:ext uri="{FF2B5EF4-FFF2-40B4-BE49-F238E27FC236}">
                <a16:creationId xmlns:a16="http://schemas.microsoft.com/office/drawing/2014/main" id="{74DBAA02-8069-104E-B70F-EAD72CEE6F46}"/>
              </a:ext>
            </a:extLst>
          </p:cNvPr>
          <p:cNvSpPr>
            <a:spLocks noGrp="1"/>
          </p:cNvSpPr>
          <p:nvPr>
            <p:ph type="ftr" sz="quarter" idx="15"/>
          </p:nvPr>
        </p:nvSpPr>
        <p:spPr/>
        <p:txBody>
          <a:bodyPr/>
          <a:lstStyle/>
          <a:p>
            <a:endParaRPr lang="en-US"/>
          </a:p>
        </p:txBody>
      </p:sp>
    </p:spTree>
    <p:extLst>
      <p:ext uri="{BB962C8B-B14F-4D97-AF65-F5344CB8AC3E}">
        <p14:creationId xmlns:p14="http://schemas.microsoft.com/office/powerpoint/2010/main" val="13037156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9" name="Picture Placeholder 6">
            <a:extLst>
              <a:ext uri="{FF2B5EF4-FFF2-40B4-BE49-F238E27FC236}">
                <a16:creationId xmlns:a16="http://schemas.microsoft.com/office/drawing/2014/main" id="{F80E3EFC-7105-AB41-8C35-7DCBA3BD9102}"/>
              </a:ext>
            </a:extLst>
          </p:cNvPr>
          <p:cNvSpPr>
            <a:spLocks noGrp="1"/>
          </p:cNvSpPr>
          <p:nvPr>
            <p:ph type="pic" sz="quarter" idx="14" hasCustomPrompt="1"/>
          </p:nvPr>
        </p:nvSpPr>
        <p:spPr>
          <a:xfrm>
            <a:off x="312420" y="310310"/>
            <a:ext cx="11567160" cy="5804740"/>
          </a:xfrm>
          <a:prstGeom prst="rect">
            <a:avLst/>
          </a:prstGeom>
        </p:spPr>
        <p:txBody>
          <a:bodyPr anchor="ctr">
            <a:noAutofit/>
          </a:bodyPr>
          <a:lstStyle>
            <a:lvl1pPr marL="0" indent="0" algn="ctr">
              <a:buNone/>
              <a:defRPr sz="2100"/>
            </a:lvl1pPr>
          </a:lstStyle>
          <a:p>
            <a:r>
              <a:rPr lang="en-US"/>
              <a:t>Drag image here or click the icon</a:t>
            </a:r>
            <a:br>
              <a:rPr lang="en-US"/>
            </a:br>
            <a:r>
              <a:rPr lang="en-US"/>
              <a:t>to prompt image insert</a:t>
            </a:r>
          </a:p>
        </p:txBody>
      </p:sp>
      <p:sp>
        <p:nvSpPr>
          <p:cNvPr id="13" name="Rectangle 12">
            <a:extLst>
              <a:ext uri="{FF2B5EF4-FFF2-40B4-BE49-F238E27FC236}">
                <a16:creationId xmlns:a16="http://schemas.microsoft.com/office/drawing/2014/main" id="{B80C21D5-8D22-D448-B510-F879B0456224}"/>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Text Placeholder 11">
            <a:extLst>
              <a:ext uri="{FF2B5EF4-FFF2-40B4-BE49-F238E27FC236}">
                <a16:creationId xmlns:a16="http://schemas.microsoft.com/office/drawing/2014/main" id="{4617ECE6-46C5-E048-AE59-6526AE065C09}"/>
              </a:ext>
            </a:extLst>
          </p:cNvPr>
          <p:cNvSpPr>
            <a:spLocks noGrp="1"/>
          </p:cNvSpPr>
          <p:nvPr>
            <p:ph type="body" sz="quarter" idx="15" hasCustomPrompt="1"/>
          </p:nvPr>
        </p:nvSpPr>
        <p:spPr>
          <a:xfrm>
            <a:off x="1345655" y="2529130"/>
            <a:ext cx="3154363" cy="1460500"/>
          </a:xfrm>
          <a:prstGeom prst="rect">
            <a:avLst/>
          </a:prstGeom>
        </p:spPr>
        <p:txBody>
          <a:bodyPr>
            <a:noAutofit/>
          </a:bodyPr>
          <a:lstStyle>
            <a:lvl1pPr marL="0" indent="0">
              <a:lnSpc>
                <a:spcPct val="100000"/>
              </a:lnSpc>
              <a:buNone/>
              <a:defRPr lang="en-US" sz="2000" i="0" smtClean="0">
                <a:solidFill>
                  <a:schemeClr val="bg1"/>
                </a:solidFill>
                <a:effectLst/>
              </a:defRPr>
            </a:lvl1pPr>
          </a:lstStyle>
          <a:p>
            <a:r>
              <a:rPr lang="en-US" i="1" err="1">
                <a:effectLst/>
                <a:latin typeface="Arial" panose="020B0604020202020204" pitchFamily="34" charset="0"/>
              </a:rPr>
              <a:t>Gendaest</a:t>
            </a:r>
            <a:r>
              <a:rPr lang="en-US" i="1">
                <a:effectLst/>
                <a:latin typeface="Arial" panose="020B0604020202020204" pitchFamily="34" charset="0"/>
              </a:rPr>
              <a:t> </a:t>
            </a:r>
            <a:r>
              <a:rPr lang="en-US" i="1" err="1">
                <a:effectLst/>
                <a:latin typeface="Arial" panose="020B0604020202020204" pitchFamily="34" charset="0"/>
              </a:rPr>
              <a:t>ecatur</a:t>
            </a:r>
            <a:r>
              <a:rPr lang="en-US" i="1">
                <a:effectLst/>
                <a:latin typeface="Arial" panose="020B0604020202020204" pitchFamily="34" charset="0"/>
              </a:rPr>
              <a:t> re </a:t>
            </a:r>
            <a:r>
              <a:rPr lang="en-US" i="1" err="1">
                <a:effectLst/>
                <a:latin typeface="Arial" panose="020B0604020202020204" pitchFamily="34" charset="0"/>
              </a:rPr>
              <a:t>dolendebis</a:t>
            </a:r>
            <a:r>
              <a:rPr lang="en-US" i="1">
                <a:effectLst/>
                <a:latin typeface="Arial" panose="020B0604020202020204" pitchFamily="34" charset="0"/>
              </a:rPr>
              <a:t> </a:t>
            </a:r>
            <a:r>
              <a:rPr lang="en-US" i="1" err="1">
                <a:effectLst/>
                <a:latin typeface="Arial" panose="020B0604020202020204" pitchFamily="34" charset="0"/>
              </a:rPr>
              <a:t>doluptior</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 re, que </a:t>
            </a:r>
            <a:r>
              <a:rPr lang="en-US" i="1" err="1">
                <a:effectLst/>
                <a:latin typeface="Arial" panose="020B0604020202020204" pitchFamily="34" charset="0"/>
              </a:rPr>
              <a:t>nossum</a:t>
            </a:r>
            <a:r>
              <a:rPr lang="en-US" i="1">
                <a:effectLst/>
                <a:latin typeface="Arial" panose="020B0604020202020204" pitchFamily="34" charset="0"/>
              </a:rPr>
              <a:t> </a:t>
            </a:r>
            <a:r>
              <a:rPr lang="en-US" i="1" err="1">
                <a:effectLst/>
                <a:latin typeface="Arial" panose="020B0604020202020204" pitchFamily="34" charset="0"/>
              </a:rPr>
              <a:t>atustem</a:t>
            </a:r>
            <a:r>
              <a:rPr lang="en-US" i="1">
                <a:effectLst/>
                <a:latin typeface="Arial" panose="020B0604020202020204" pitchFamily="34" charset="0"/>
              </a:rPr>
              <a:t> rem </a:t>
            </a:r>
            <a:r>
              <a:rPr lang="en-US" i="1" err="1">
                <a:effectLst/>
                <a:latin typeface="Arial" panose="020B0604020202020204" pitchFamily="34" charset="0"/>
              </a:rPr>
              <a:t>hil</a:t>
            </a:r>
            <a:r>
              <a:rPr lang="en-US" i="1">
                <a:effectLst/>
                <a:latin typeface="Arial" panose="020B0604020202020204" pitchFamily="34" charset="0"/>
              </a:rPr>
              <a:t> </a:t>
            </a:r>
            <a:r>
              <a:rPr lang="en-US" i="1" err="1">
                <a:effectLst/>
                <a:latin typeface="Arial" panose="020B0604020202020204" pitchFamily="34" charset="0"/>
              </a:rPr>
              <a:t>estorit</a:t>
            </a:r>
            <a:r>
              <a:rPr lang="en-US" i="1">
                <a:effectLst/>
                <a:latin typeface="Arial" panose="020B0604020202020204" pitchFamily="34" charset="0"/>
              </a:rPr>
              <a:t> </a:t>
            </a:r>
            <a:r>
              <a:rPr lang="en-US" i="1" err="1">
                <a:effectLst/>
                <a:latin typeface="Arial" panose="020B0604020202020204" pitchFamily="34" charset="0"/>
              </a:rPr>
              <a:t>atatur</a:t>
            </a:r>
            <a:r>
              <a:rPr lang="en-US" i="1">
                <a:effectLst/>
                <a:latin typeface="Arial" panose="020B0604020202020204" pitchFamily="34" charset="0"/>
              </a:rPr>
              <a:t> </a:t>
            </a:r>
            <a:r>
              <a:rPr lang="en-US" i="1" err="1">
                <a:effectLst/>
                <a:latin typeface="Arial" panose="020B0604020202020204" pitchFamily="34" charset="0"/>
              </a:rPr>
              <a:t>accuptis</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a:t>
            </a:r>
            <a:endParaRPr lang="en-US">
              <a:effectLst/>
              <a:latin typeface="Arial" panose="020B0604020202020204" pitchFamily="34" charset="0"/>
            </a:endParaRPr>
          </a:p>
        </p:txBody>
      </p:sp>
      <p:sp>
        <p:nvSpPr>
          <p:cNvPr id="16" name="Text Placeholder 11">
            <a:extLst>
              <a:ext uri="{FF2B5EF4-FFF2-40B4-BE49-F238E27FC236}">
                <a16:creationId xmlns:a16="http://schemas.microsoft.com/office/drawing/2014/main" id="{C8E3FED6-CA8C-C549-9403-6D6C5D78592C}"/>
              </a:ext>
            </a:extLst>
          </p:cNvPr>
          <p:cNvSpPr>
            <a:spLocks noGrp="1"/>
          </p:cNvSpPr>
          <p:nvPr>
            <p:ph type="body" sz="quarter" idx="16" hasCustomPrompt="1"/>
          </p:nvPr>
        </p:nvSpPr>
        <p:spPr>
          <a:xfrm>
            <a:off x="1345655" y="4811712"/>
            <a:ext cx="3154363" cy="392031"/>
          </a:xfrm>
          <a:prstGeom prst="rect">
            <a:avLst/>
          </a:prstGeom>
        </p:spPr>
        <p:txBody>
          <a:bodyPr>
            <a:noAutofit/>
          </a:bodyPr>
          <a:lstStyle>
            <a:lvl1pPr marL="171450" indent="-171450">
              <a:lnSpc>
                <a:spcPct val="100000"/>
              </a:lnSpc>
              <a:buFont typeface="System Font Regular"/>
              <a:buChar char="–"/>
              <a:defRPr lang="en-US" sz="1200" i="0" smtClean="0">
                <a:solidFill>
                  <a:schemeClr val="bg1"/>
                </a:solidFill>
                <a:effectLst/>
              </a:defRPr>
            </a:lvl1pPr>
          </a:lstStyle>
          <a:p>
            <a:r>
              <a:rPr lang="en-US" i="1">
                <a:effectLst/>
                <a:latin typeface="Arial" panose="020B0604020202020204" pitchFamily="34" charset="0"/>
              </a:rPr>
              <a:t>Quote source</a:t>
            </a:r>
            <a:endParaRPr lang="en-US">
              <a:effectLst/>
              <a:latin typeface="Arial" panose="020B0604020202020204" pitchFamily="34" charset="0"/>
            </a:endParaRPr>
          </a:p>
        </p:txBody>
      </p:sp>
      <p:pic>
        <p:nvPicPr>
          <p:cNvPr id="15" name="Picture 14">
            <a:extLst>
              <a:ext uri="{FF2B5EF4-FFF2-40B4-BE49-F238E27FC236}">
                <a16:creationId xmlns:a16="http://schemas.microsoft.com/office/drawing/2014/main" id="{888D3262-E4FB-7543-AEB5-EE0665328C9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13670" y="6349429"/>
            <a:ext cx="1140032" cy="215339"/>
          </a:xfrm>
          <a:prstGeom prst="rect">
            <a:avLst/>
          </a:prstGeom>
        </p:spPr>
      </p:pic>
      <p:sp>
        <p:nvSpPr>
          <p:cNvPr id="17" name="Rectangle 16">
            <a:extLst>
              <a:ext uri="{FF2B5EF4-FFF2-40B4-BE49-F238E27FC236}">
                <a16:creationId xmlns:a16="http://schemas.microsoft.com/office/drawing/2014/main" id="{3107886B-E860-3A4D-A529-B22821797ADD}"/>
              </a:ext>
            </a:extLst>
          </p:cNvPr>
          <p:cNvSpPr/>
          <p:nvPr userDrawn="1"/>
        </p:nvSpPr>
        <p:spPr>
          <a:xfrm>
            <a:off x="587482" y="6446965"/>
            <a:ext cx="171522" cy="169277"/>
          </a:xfrm>
          <a:prstGeom prst="rect">
            <a:avLst/>
          </a:prstGeom>
        </p:spPr>
        <p:txBody>
          <a:bodyPr wrap="none" lIns="0" tIns="0" rIns="0" bIns="0">
            <a:spAutoFit/>
          </a:bodyPr>
          <a:lstStyle/>
          <a:p>
            <a:fld id="{233707B4-AEDC-BC43-B2A3-31B9137B1060}" type="slidenum">
              <a:rPr lang="en-US" sz="1100" smtClean="0">
                <a:solidFill>
                  <a:schemeClr val="accent1"/>
                </a:solidFill>
              </a:rPr>
              <a:pPr/>
              <a:t>‹#›</a:t>
            </a:fld>
            <a:endParaRPr lang="en-US" sz="1100">
              <a:solidFill>
                <a:schemeClr val="accent1"/>
              </a:solidFill>
            </a:endParaRPr>
          </a:p>
        </p:txBody>
      </p:sp>
      <p:sp>
        <p:nvSpPr>
          <p:cNvPr id="2" name="Footer Placeholder 1">
            <a:extLst>
              <a:ext uri="{FF2B5EF4-FFF2-40B4-BE49-F238E27FC236}">
                <a16:creationId xmlns:a16="http://schemas.microsoft.com/office/drawing/2014/main" id="{74D72E30-FB19-2B43-8FA0-184D15806734}"/>
              </a:ext>
            </a:extLst>
          </p:cNvPr>
          <p:cNvSpPr>
            <a:spLocks noGrp="1"/>
          </p:cNvSpPr>
          <p:nvPr>
            <p:ph type="ftr" sz="quarter" idx="17"/>
          </p:nvPr>
        </p:nvSpPr>
        <p:spPr/>
        <p:txBody>
          <a:bodyPr/>
          <a:lstStyle/>
          <a:p>
            <a:endParaRPr lang="en-US"/>
          </a:p>
        </p:txBody>
      </p:sp>
    </p:spTree>
    <p:extLst>
      <p:ext uri="{BB962C8B-B14F-4D97-AF65-F5344CB8AC3E}">
        <p14:creationId xmlns:p14="http://schemas.microsoft.com/office/powerpoint/2010/main" val="2858842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ropped Circl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2227D3-DE5A-9548-BC32-1813B2A68B54}"/>
              </a:ext>
            </a:extLst>
          </p:cNvPr>
          <p:cNvSpPr>
            <a:spLocks noGrp="1"/>
          </p:cNvSpPr>
          <p:nvPr>
            <p:ph type="pic" sz="quarter" idx="10"/>
          </p:nvPr>
        </p:nvSpPr>
        <p:spPr>
          <a:xfrm>
            <a:off x="311727" y="310394"/>
            <a:ext cx="9556971" cy="5804740"/>
          </a:xfrm>
          <a:custGeom>
            <a:avLst/>
            <a:gdLst>
              <a:gd name="connsiteX0" fmla="*/ 0 w 9416867"/>
              <a:gd name="connsiteY0" fmla="*/ 0 h 5719643"/>
              <a:gd name="connsiteX1" fmla="*/ 110530 w 9416867"/>
              <a:gd name="connsiteY1" fmla="*/ 0 h 5719643"/>
              <a:gd name="connsiteX2" fmla="*/ 9306337 w 9416867"/>
              <a:gd name="connsiteY2" fmla="*/ 0 h 5719643"/>
              <a:gd name="connsiteX3" fmla="*/ 9416867 w 9416867"/>
              <a:gd name="connsiteY3" fmla="*/ 0 h 5719643"/>
              <a:gd name="connsiteX4" fmla="*/ 9183471 w 9416867"/>
              <a:gd name="connsiteY4" fmla="*/ 232984 h 5719643"/>
              <a:gd name="connsiteX5" fmla="*/ 7269159 w 9416867"/>
              <a:gd name="connsiteY5" fmla="*/ 5067816 h 5719643"/>
              <a:gd name="connsiteX6" fmla="*/ 7288782 w 9416867"/>
              <a:gd name="connsiteY6" fmla="*/ 5600321 h 5719643"/>
              <a:gd name="connsiteX7" fmla="*/ 7299822 w 9416867"/>
              <a:gd name="connsiteY7" fmla="*/ 5719643 h 5719643"/>
              <a:gd name="connsiteX8" fmla="*/ 7189292 w 9416867"/>
              <a:gd name="connsiteY8" fmla="*/ 5719643 h 5719643"/>
              <a:gd name="connsiteX9" fmla="*/ 110530 w 9416867"/>
              <a:gd name="connsiteY9" fmla="*/ 5719643 h 5719643"/>
              <a:gd name="connsiteX10" fmla="*/ 0 w 9416867"/>
              <a:gd name="connsiteY10" fmla="*/ 5719643 h 571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16867" h="5719643">
                <a:moveTo>
                  <a:pt x="0" y="0"/>
                </a:moveTo>
                <a:lnTo>
                  <a:pt x="110530" y="0"/>
                </a:lnTo>
                <a:lnTo>
                  <a:pt x="9306337" y="0"/>
                </a:lnTo>
                <a:lnTo>
                  <a:pt x="9416867" y="0"/>
                </a:lnTo>
                <a:lnTo>
                  <a:pt x="9183471" y="232984"/>
                </a:lnTo>
                <a:cubicBezTo>
                  <a:pt x="7999040" y="1480495"/>
                  <a:pt x="7269159" y="3186494"/>
                  <a:pt x="7269159" y="5067816"/>
                </a:cubicBezTo>
                <a:cubicBezTo>
                  <a:pt x="7269159" y="5246988"/>
                  <a:pt x="7275780" y="5424572"/>
                  <a:pt x="7288782" y="5600321"/>
                </a:cubicBezTo>
                <a:lnTo>
                  <a:pt x="7299822" y="5719643"/>
                </a:lnTo>
                <a:lnTo>
                  <a:pt x="7189292" y="5719643"/>
                </a:lnTo>
                <a:lnTo>
                  <a:pt x="110530" y="5719643"/>
                </a:lnTo>
                <a:lnTo>
                  <a:pt x="0" y="5719643"/>
                </a:lnTo>
                <a:close/>
              </a:path>
            </a:pathLst>
          </a:custGeom>
          <a:solidFill>
            <a:schemeClr val="tx1">
              <a:lumMod val="20000"/>
              <a:lumOff val="80000"/>
            </a:schemeClr>
          </a:solidFill>
        </p:spPr>
        <p:txBody>
          <a:bodyPr wrap="square" anchor="ctr" anchorCtr="0">
            <a:noAutofit/>
          </a:bodyPr>
          <a:lstStyle>
            <a:lvl1pPr marL="0" indent="0" algn="ctr">
              <a:buNone/>
              <a:defRPr>
                <a:noFill/>
              </a:defRPr>
            </a:lvl1pPr>
          </a:lstStyle>
          <a:p>
            <a:endParaRPr lang="en-US"/>
          </a:p>
        </p:txBody>
      </p:sp>
      <p:sp>
        <p:nvSpPr>
          <p:cNvPr id="4" name="Title 3">
            <a:extLst>
              <a:ext uri="{FF2B5EF4-FFF2-40B4-BE49-F238E27FC236}">
                <a16:creationId xmlns:a16="http://schemas.microsoft.com/office/drawing/2014/main" id="{8DC1D17B-43A2-B042-8454-436573351206}"/>
              </a:ext>
            </a:extLst>
          </p:cNvPr>
          <p:cNvSpPr>
            <a:spLocks noGrp="1"/>
          </p:cNvSpPr>
          <p:nvPr userDrawn="1">
            <p:ph type="title" hasCustomPrompt="1"/>
          </p:nvPr>
        </p:nvSpPr>
        <p:spPr>
          <a:xfrm>
            <a:off x="577596" y="395492"/>
            <a:ext cx="8369180" cy="813548"/>
          </a:xfrm>
        </p:spPr>
        <p:txBody>
          <a:bodyPr/>
          <a:lstStyle>
            <a:lvl1pPr>
              <a:defRPr/>
            </a:lvl1pPr>
          </a:lstStyle>
          <a:p>
            <a:r>
              <a:rPr lang="en-US"/>
              <a:t>Page Title Placeholder</a:t>
            </a:r>
          </a:p>
        </p:txBody>
      </p:sp>
      <p:sp>
        <p:nvSpPr>
          <p:cNvPr id="7" name="Freeform 6">
            <a:extLst>
              <a:ext uri="{FF2B5EF4-FFF2-40B4-BE49-F238E27FC236}">
                <a16:creationId xmlns:a16="http://schemas.microsoft.com/office/drawing/2014/main" id="{71EC617C-3975-A545-A807-4D44921EE8F7}"/>
              </a:ext>
            </a:extLst>
          </p:cNvPr>
          <p:cNvSpPr/>
          <p:nvPr userDrawn="1"/>
        </p:nvSpPr>
        <p:spPr>
          <a:xfrm>
            <a:off x="7649362" y="-1"/>
            <a:ext cx="4542638" cy="6210300"/>
          </a:xfrm>
          <a:custGeom>
            <a:avLst/>
            <a:gdLst>
              <a:gd name="connsiteX0" fmla="*/ 2869906 w 4945861"/>
              <a:gd name="connsiteY0" fmla="*/ 0 h 6761551"/>
              <a:gd name="connsiteX1" fmla="*/ 4945861 w 4945861"/>
              <a:gd name="connsiteY1" fmla="*/ 0 h 6761551"/>
              <a:gd name="connsiteX2" fmla="*/ 4945861 w 4945861"/>
              <a:gd name="connsiteY2" fmla="*/ 6761551 h 6761551"/>
              <a:gd name="connsiteX3" fmla="*/ 33940 w 4945861"/>
              <a:gd name="connsiteY3" fmla="*/ 6761551 h 6761551"/>
              <a:gd name="connsiteX4" fmla="*/ 21720 w 4945861"/>
              <a:gd name="connsiteY4" fmla="*/ 6629475 h 6761551"/>
              <a:gd name="connsiteX5" fmla="*/ 0 w 4945861"/>
              <a:gd name="connsiteY5" fmla="*/ 6040056 h 6761551"/>
              <a:gd name="connsiteX6" fmla="*/ 2710694 w 4945861"/>
              <a:gd name="connsiteY6" fmla="*/ 128676 h 6761551"/>
              <a:gd name="connsiteX7" fmla="*/ 2869906 w 4945861"/>
              <a:gd name="connsiteY7" fmla="*/ 0 h 6761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5861" h="6761551">
                <a:moveTo>
                  <a:pt x="2869906" y="0"/>
                </a:moveTo>
                <a:lnTo>
                  <a:pt x="4945861" y="0"/>
                </a:lnTo>
                <a:lnTo>
                  <a:pt x="4945861" y="6761551"/>
                </a:lnTo>
                <a:lnTo>
                  <a:pt x="33940" y="6761551"/>
                </a:lnTo>
                <a:lnTo>
                  <a:pt x="21720" y="6629475"/>
                </a:lnTo>
                <a:cubicBezTo>
                  <a:pt x="7328" y="6434942"/>
                  <a:pt x="0" y="6238379"/>
                  <a:pt x="0" y="6040056"/>
                </a:cubicBezTo>
                <a:cubicBezTo>
                  <a:pt x="0" y="3660176"/>
                  <a:pt x="1055204" y="1533763"/>
                  <a:pt x="2710694" y="128676"/>
                </a:cubicBezTo>
                <a:lnTo>
                  <a:pt x="28699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5">
            <a:extLst>
              <a:ext uri="{FF2B5EF4-FFF2-40B4-BE49-F238E27FC236}">
                <a16:creationId xmlns:a16="http://schemas.microsoft.com/office/drawing/2014/main" id="{1C7B640A-D822-F449-8A9F-CFCAD57C3F58}"/>
              </a:ext>
            </a:extLst>
          </p:cNvPr>
          <p:cNvSpPr>
            <a:spLocks noGrp="1"/>
          </p:cNvSpPr>
          <p:nvPr>
            <p:ph sz="quarter" idx="15"/>
          </p:nvPr>
        </p:nvSpPr>
        <p:spPr>
          <a:xfrm>
            <a:off x="576072" y="1618488"/>
            <a:ext cx="6739128" cy="449664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Footer Placeholder 1">
            <a:extLst>
              <a:ext uri="{FF2B5EF4-FFF2-40B4-BE49-F238E27FC236}">
                <a16:creationId xmlns:a16="http://schemas.microsoft.com/office/drawing/2014/main" id="{87A953AB-6A9A-8A46-A733-BB4FDD77D7AA}"/>
              </a:ext>
            </a:extLst>
          </p:cNvPr>
          <p:cNvSpPr>
            <a:spLocks noGrp="1"/>
          </p:cNvSpPr>
          <p:nvPr>
            <p:ph type="ftr" sz="quarter" idx="16"/>
          </p:nvPr>
        </p:nvSpPr>
        <p:spPr/>
        <p:txBody>
          <a:bodyPr/>
          <a:lstStyle/>
          <a:p>
            <a:endParaRPr lang="en-US"/>
          </a:p>
        </p:txBody>
      </p:sp>
    </p:spTree>
    <p:extLst>
      <p:ext uri="{BB962C8B-B14F-4D97-AF65-F5344CB8AC3E}">
        <p14:creationId xmlns:p14="http://schemas.microsoft.com/office/powerpoint/2010/main" val="28381420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ropped Circle + Image">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363DD8-AA4B-C741-81A9-254D1F59F350}"/>
              </a:ext>
            </a:extLst>
          </p:cNvPr>
          <p:cNvSpPr>
            <a:spLocks noGrp="1"/>
          </p:cNvSpPr>
          <p:nvPr>
            <p:ph type="pic" sz="quarter" idx="11"/>
          </p:nvPr>
        </p:nvSpPr>
        <p:spPr>
          <a:xfrm>
            <a:off x="311727" y="310310"/>
            <a:ext cx="11565948" cy="5804740"/>
          </a:xfrm>
        </p:spPr>
        <p:txBody>
          <a:bodyPr anchor="ctr" anchorCtr="0"/>
          <a:lstStyle>
            <a:lvl1pPr marL="0" indent="0" algn="ctr">
              <a:buNone/>
              <a:defRPr/>
            </a:lvl1pPr>
          </a:lstStyle>
          <a:p>
            <a:endParaRPr lang="en-US"/>
          </a:p>
        </p:txBody>
      </p:sp>
      <p:sp>
        <p:nvSpPr>
          <p:cNvPr id="12" name="Rectangle 11">
            <a:extLst>
              <a:ext uri="{FF2B5EF4-FFF2-40B4-BE49-F238E27FC236}">
                <a16:creationId xmlns:a16="http://schemas.microsoft.com/office/drawing/2014/main" id="{7CA6A93C-1E39-334D-86E6-E06E46B7D588}"/>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1" name="Text Placeholder 10">
            <a:extLst>
              <a:ext uri="{FF2B5EF4-FFF2-40B4-BE49-F238E27FC236}">
                <a16:creationId xmlns:a16="http://schemas.microsoft.com/office/drawing/2014/main" id="{C4AD88B2-A4D3-2F4D-8430-02993C9C04DD}"/>
              </a:ext>
            </a:extLst>
          </p:cNvPr>
          <p:cNvSpPr>
            <a:spLocks noGrp="1"/>
          </p:cNvSpPr>
          <p:nvPr>
            <p:ph type="body" sz="quarter" idx="10" hasCustomPrompt="1"/>
          </p:nvPr>
        </p:nvSpPr>
        <p:spPr>
          <a:xfrm>
            <a:off x="828055" y="1482671"/>
            <a:ext cx="4361783" cy="3460019"/>
          </a:xfrm>
        </p:spPr>
        <p:txBody>
          <a:bodyPr tIns="0" bIns="0" anchor="ctr" anchorCtr="0">
            <a:noAutofit/>
          </a:bodyPr>
          <a:lstStyle>
            <a:lvl1pPr marL="0" indent="0" algn="l">
              <a:lnSpc>
                <a:spcPct val="100000"/>
              </a:lnSpc>
              <a:spcBef>
                <a:spcPts val="0"/>
              </a:spcBef>
              <a:buNone/>
              <a:defRPr sz="3200" b="1" cap="none" baseline="0">
                <a:solidFill>
                  <a:schemeClr val="bg1"/>
                </a:solidFill>
              </a:defRPr>
            </a:lvl1pPr>
          </a:lstStyle>
          <a:p>
            <a:r>
              <a:rPr lang="en-US"/>
              <a:t>Text</a:t>
            </a:r>
          </a:p>
        </p:txBody>
      </p:sp>
      <p:pic>
        <p:nvPicPr>
          <p:cNvPr id="10" name="Picture 9">
            <a:extLst>
              <a:ext uri="{FF2B5EF4-FFF2-40B4-BE49-F238E27FC236}">
                <a16:creationId xmlns:a16="http://schemas.microsoft.com/office/drawing/2014/main" id="{6874A0AD-B87F-7345-AF41-B1DB89286B8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413670" y="6349429"/>
            <a:ext cx="1140032" cy="215339"/>
          </a:xfrm>
          <a:prstGeom prst="rect">
            <a:avLst/>
          </a:prstGeom>
        </p:spPr>
      </p:pic>
      <p:sp>
        <p:nvSpPr>
          <p:cNvPr id="14" name="Text Placeholder 13">
            <a:extLst>
              <a:ext uri="{FF2B5EF4-FFF2-40B4-BE49-F238E27FC236}">
                <a16:creationId xmlns:a16="http://schemas.microsoft.com/office/drawing/2014/main" id="{9CED8C87-3990-0347-BF4C-CD07B2DDC31F}"/>
              </a:ext>
            </a:extLst>
          </p:cNvPr>
          <p:cNvSpPr txBox="1">
            <a:spLocks/>
          </p:cNvSpPr>
          <p:nvPr userDrawn="1"/>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5" name="Text Placeholder 13">
            <a:extLst>
              <a:ext uri="{FF2B5EF4-FFF2-40B4-BE49-F238E27FC236}">
                <a16:creationId xmlns:a16="http://schemas.microsoft.com/office/drawing/2014/main" id="{2AA0C840-DEF8-3A44-9DF4-460F40F50EF7}"/>
              </a:ext>
            </a:extLst>
          </p:cNvPr>
          <p:cNvSpPr txBox="1">
            <a:spLocks/>
          </p:cNvSpPr>
          <p:nvPr userDrawn="1"/>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6" name="Rectangle 15">
            <a:extLst>
              <a:ext uri="{FF2B5EF4-FFF2-40B4-BE49-F238E27FC236}">
                <a16:creationId xmlns:a16="http://schemas.microsoft.com/office/drawing/2014/main" id="{8F759DE8-318F-C64F-8F19-F9FC316CC409}"/>
              </a:ext>
            </a:extLst>
          </p:cNvPr>
          <p:cNvSpPr/>
          <p:nvPr userDrawn="1"/>
        </p:nvSpPr>
        <p:spPr>
          <a:xfrm>
            <a:off x="587482" y="6446965"/>
            <a:ext cx="171522" cy="169277"/>
          </a:xfrm>
          <a:prstGeom prst="rect">
            <a:avLst/>
          </a:prstGeom>
        </p:spPr>
        <p:txBody>
          <a:bodyPr wrap="none" lIns="0" tIns="0" rIns="0" bIns="0">
            <a:spAutoFit/>
          </a:bodyPr>
          <a:lstStyle/>
          <a:p>
            <a:fld id="{233707B4-AEDC-BC43-B2A3-31B9137B1060}" type="slidenum">
              <a:rPr lang="en-US" sz="1100" smtClean="0">
                <a:solidFill>
                  <a:schemeClr val="accent1"/>
                </a:solidFill>
              </a:rPr>
              <a:pPr/>
              <a:t>‹#›</a:t>
            </a:fld>
            <a:endParaRPr lang="en-US" sz="1100">
              <a:solidFill>
                <a:schemeClr val="accent1"/>
              </a:solidFill>
            </a:endParaRPr>
          </a:p>
        </p:txBody>
      </p:sp>
      <p:sp>
        <p:nvSpPr>
          <p:cNvPr id="2" name="Footer Placeholder 1">
            <a:extLst>
              <a:ext uri="{FF2B5EF4-FFF2-40B4-BE49-F238E27FC236}">
                <a16:creationId xmlns:a16="http://schemas.microsoft.com/office/drawing/2014/main" id="{B3881F2C-EC0C-0248-83B2-ACCD54E5A3C6}"/>
              </a:ext>
            </a:extLst>
          </p:cNvPr>
          <p:cNvSpPr>
            <a:spLocks noGrp="1"/>
          </p:cNvSpPr>
          <p:nvPr>
            <p:ph type="ftr" sz="quarter" idx="12"/>
          </p:nvPr>
        </p:nvSpPr>
        <p:spPr/>
        <p:txBody>
          <a:bodyPr/>
          <a:lstStyle/>
          <a:p>
            <a:endParaRPr lang="en-US"/>
          </a:p>
        </p:txBody>
      </p:sp>
    </p:spTree>
    <p:extLst>
      <p:ext uri="{BB962C8B-B14F-4D97-AF65-F5344CB8AC3E}">
        <p14:creationId xmlns:p14="http://schemas.microsoft.com/office/powerpoint/2010/main" val="9493373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Quot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79491" y="395492"/>
            <a:ext cx="11033018" cy="813816"/>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79102" y="1235036"/>
            <a:ext cx="11033797" cy="479023"/>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pic>
        <p:nvPicPr>
          <p:cNvPr id="10" name="Picture 9">
            <a:extLst>
              <a:ext uri="{FF2B5EF4-FFF2-40B4-BE49-F238E27FC236}">
                <a16:creationId xmlns:a16="http://schemas.microsoft.com/office/drawing/2014/main" id="{6EEBC4B4-DDA2-2749-B9E5-0DAD6CDB2F9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41236" y="2034663"/>
            <a:ext cx="545661" cy="358988"/>
          </a:xfrm>
          <a:prstGeom prst="rect">
            <a:avLst/>
          </a:prstGeom>
        </p:spPr>
      </p:pic>
      <p:sp>
        <p:nvSpPr>
          <p:cNvPr id="12" name="Text Placeholder 11">
            <a:extLst>
              <a:ext uri="{FF2B5EF4-FFF2-40B4-BE49-F238E27FC236}">
                <a16:creationId xmlns:a16="http://schemas.microsoft.com/office/drawing/2014/main" id="{0618C2FF-6DB8-2F4B-A07E-ACC0CB87B6FD}"/>
              </a:ext>
            </a:extLst>
          </p:cNvPr>
          <p:cNvSpPr>
            <a:spLocks noGrp="1"/>
          </p:cNvSpPr>
          <p:nvPr>
            <p:ph type="body" sz="quarter" idx="15" hasCustomPrompt="1"/>
          </p:nvPr>
        </p:nvSpPr>
        <p:spPr>
          <a:xfrm>
            <a:off x="586740"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err="1">
                <a:effectLst/>
                <a:latin typeface="Arial" panose="020B0604020202020204" pitchFamily="34" charset="0"/>
              </a:rPr>
              <a:t>Gendaest</a:t>
            </a:r>
            <a:r>
              <a:rPr lang="en-US" i="1">
                <a:effectLst/>
                <a:latin typeface="Arial" panose="020B0604020202020204" pitchFamily="34" charset="0"/>
              </a:rPr>
              <a:t> </a:t>
            </a:r>
            <a:r>
              <a:rPr lang="en-US" i="1" err="1">
                <a:effectLst/>
                <a:latin typeface="Arial" panose="020B0604020202020204" pitchFamily="34" charset="0"/>
              </a:rPr>
              <a:t>ecatur</a:t>
            </a:r>
            <a:r>
              <a:rPr lang="en-US" i="1">
                <a:effectLst/>
                <a:latin typeface="Arial" panose="020B0604020202020204" pitchFamily="34" charset="0"/>
              </a:rPr>
              <a:t> re </a:t>
            </a:r>
            <a:r>
              <a:rPr lang="en-US" i="1" err="1">
                <a:effectLst/>
                <a:latin typeface="Arial" panose="020B0604020202020204" pitchFamily="34" charset="0"/>
              </a:rPr>
              <a:t>dolendebis</a:t>
            </a:r>
            <a:r>
              <a:rPr lang="en-US" i="1">
                <a:effectLst/>
                <a:latin typeface="Arial" panose="020B0604020202020204" pitchFamily="34" charset="0"/>
              </a:rPr>
              <a:t> </a:t>
            </a:r>
            <a:r>
              <a:rPr lang="en-US" i="1" err="1">
                <a:effectLst/>
                <a:latin typeface="Arial" panose="020B0604020202020204" pitchFamily="34" charset="0"/>
              </a:rPr>
              <a:t>doluptior</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 re, que </a:t>
            </a:r>
            <a:r>
              <a:rPr lang="en-US" i="1" err="1">
                <a:effectLst/>
                <a:latin typeface="Arial" panose="020B0604020202020204" pitchFamily="34" charset="0"/>
              </a:rPr>
              <a:t>nossum</a:t>
            </a:r>
            <a:r>
              <a:rPr lang="en-US" i="1">
                <a:effectLst/>
                <a:latin typeface="Arial" panose="020B0604020202020204" pitchFamily="34" charset="0"/>
              </a:rPr>
              <a:t> </a:t>
            </a:r>
            <a:r>
              <a:rPr lang="en-US" i="1" err="1">
                <a:effectLst/>
                <a:latin typeface="Arial" panose="020B0604020202020204" pitchFamily="34" charset="0"/>
              </a:rPr>
              <a:t>atustem</a:t>
            </a:r>
            <a:r>
              <a:rPr lang="en-US" i="1">
                <a:effectLst/>
                <a:latin typeface="Arial" panose="020B0604020202020204" pitchFamily="34" charset="0"/>
              </a:rPr>
              <a:t> rem </a:t>
            </a:r>
            <a:r>
              <a:rPr lang="en-US" i="1" err="1">
                <a:effectLst/>
                <a:latin typeface="Arial" panose="020B0604020202020204" pitchFamily="34" charset="0"/>
              </a:rPr>
              <a:t>hil</a:t>
            </a:r>
            <a:r>
              <a:rPr lang="en-US" i="1">
                <a:effectLst/>
                <a:latin typeface="Arial" panose="020B0604020202020204" pitchFamily="34" charset="0"/>
              </a:rPr>
              <a:t> </a:t>
            </a:r>
            <a:r>
              <a:rPr lang="en-US" i="1" err="1">
                <a:effectLst/>
                <a:latin typeface="Arial" panose="020B0604020202020204" pitchFamily="34" charset="0"/>
              </a:rPr>
              <a:t>estorit</a:t>
            </a:r>
            <a:r>
              <a:rPr lang="en-US" i="1">
                <a:effectLst/>
                <a:latin typeface="Arial" panose="020B0604020202020204" pitchFamily="34" charset="0"/>
              </a:rPr>
              <a:t> </a:t>
            </a:r>
            <a:r>
              <a:rPr lang="en-US" i="1" err="1">
                <a:effectLst/>
                <a:latin typeface="Arial" panose="020B0604020202020204" pitchFamily="34" charset="0"/>
              </a:rPr>
              <a:t>atatur</a:t>
            </a:r>
            <a:r>
              <a:rPr lang="en-US" i="1">
                <a:effectLst/>
                <a:latin typeface="Arial" panose="020B0604020202020204" pitchFamily="34" charset="0"/>
              </a:rPr>
              <a:t> </a:t>
            </a:r>
            <a:r>
              <a:rPr lang="en-US" i="1" err="1">
                <a:effectLst/>
                <a:latin typeface="Arial" panose="020B0604020202020204" pitchFamily="34" charset="0"/>
              </a:rPr>
              <a:t>accuptis</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a:t>
            </a:r>
            <a:endParaRPr lang="en-US">
              <a:effectLst/>
              <a:latin typeface="Arial" panose="020B0604020202020204" pitchFamily="34" charset="0"/>
            </a:endParaRPr>
          </a:p>
        </p:txBody>
      </p:sp>
      <p:sp>
        <p:nvSpPr>
          <p:cNvPr id="14" name="Text Placeholder 11">
            <a:extLst>
              <a:ext uri="{FF2B5EF4-FFF2-40B4-BE49-F238E27FC236}">
                <a16:creationId xmlns:a16="http://schemas.microsoft.com/office/drawing/2014/main" id="{5F15D219-5B9E-8D48-BED6-10CC701B8D24}"/>
              </a:ext>
            </a:extLst>
          </p:cNvPr>
          <p:cNvSpPr>
            <a:spLocks noGrp="1"/>
          </p:cNvSpPr>
          <p:nvPr>
            <p:ph type="body" sz="quarter" idx="16" hasCustomPrompt="1"/>
          </p:nvPr>
        </p:nvSpPr>
        <p:spPr>
          <a:xfrm>
            <a:off x="586740"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a:effectLst/>
                <a:latin typeface="Arial" panose="020B0604020202020204" pitchFamily="34" charset="0"/>
              </a:rPr>
              <a:t>Quote source</a:t>
            </a:r>
            <a:endParaRPr lang="en-US">
              <a:effectLst/>
              <a:latin typeface="Arial" panose="020B0604020202020204" pitchFamily="34" charset="0"/>
            </a:endParaRPr>
          </a:p>
        </p:txBody>
      </p:sp>
      <p:pic>
        <p:nvPicPr>
          <p:cNvPr id="16" name="Picture 15">
            <a:extLst>
              <a:ext uri="{FF2B5EF4-FFF2-40B4-BE49-F238E27FC236}">
                <a16:creationId xmlns:a16="http://schemas.microsoft.com/office/drawing/2014/main" id="{E3DE2C4D-09B6-954A-B7F0-6AB0A531E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68975" y="2034663"/>
            <a:ext cx="545661" cy="358988"/>
          </a:xfrm>
          <a:prstGeom prst="rect">
            <a:avLst/>
          </a:prstGeom>
        </p:spPr>
      </p:pic>
      <p:sp>
        <p:nvSpPr>
          <p:cNvPr id="18" name="Text Placeholder 11">
            <a:extLst>
              <a:ext uri="{FF2B5EF4-FFF2-40B4-BE49-F238E27FC236}">
                <a16:creationId xmlns:a16="http://schemas.microsoft.com/office/drawing/2014/main" id="{24DB837E-AA29-B240-993C-F9853D959B30}"/>
              </a:ext>
            </a:extLst>
          </p:cNvPr>
          <p:cNvSpPr>
            <a:spLocks noGrp="1"/>
          </p:cNvSpPr>
          <p:nvPr>
            <p:ph type="body" sz="quarter" idx="17" hasCustomPrompt="1"/>
          </p:nvPr>
        </p:nvSpPr>
        <p:spPr>
          <a:xfrm>
            <a:off x="4526439"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err="1">
                <a:effectLst/>
                <a:latin typeface="Arial" panose="020B0604020202020204" pitchFamily="34" charset="0"/>
              </a:rPr>
              <a:t>Gendaest</a:t>
            </a:r>
            <a:r>
              <a:rPr lang="en-US" i="1">
                <a:effectLst/>
                <a:latin typeface="Arial" panose="020B0604020202020204" pitchFamily="34" charset="0"/>
              </a:rPr>
              <a:t> </a:t>
            </a:r>
            <a:r>
              <a:rPr lang="en-US" i="1" err="1">
                <a:effectLst/>
                <a:latin typeface="Arial" panose="020B0604020202020204" pitchFamily="34" charset="0"/>
              </a:rPr>
              <a:t>ecatur</a:t>
            </a:r>
            <a:r>
              <a:rPr lang="en-US" i="1">
                <a:effectLst/>
                <a:latin typeface="Arial" panose="020B0604020202020204" pitchFamily="34" charset="0"/>
              </a:rPr>
              <a:t> re </a:t>
            </a:r>
            <a:r>
              <a:rPr lang="en-US" i="1" err="1">
                <a:effectLst/>
                <a:latin typeface="Arial" panose="020B0604020202020204" pitchFamily="34" charset="0"/>
              </a:rPr>
              <a:t>dolendebis</a:t>
            </a:r>
            <a:r>
              <a:rPr lang="en-US" i="1">
                <a:effectLst/>
                <a:latin typeface="Arial" panose="020B0604020202020204" pitchFamily="34" charset="0"/>
              </a:rPr>
              <a:t> </a:t>
            </a:r>
            <a:r>
              <a:rPr lang="en-US" i="1" err="1">
                <a:effectLst/>
                <a:latin typeface="Arial" panose="020B0604020202020204" pitchFamily="34" charset="0"/>
              </a:rPr>
              <a:t>doluptior</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 re, que </a:t>
            </a:r>
            <a:r>
              <a:rPr lang="en-US" i="1" err="1">
                <a:effectLst/>
                <a:latin typeface="Arial" panose="020B0604020202020204" pitchFamily="34" charset="0"/>
              </a:rPr>
              <a:t>nossum</a:t>
            </a:r>
            <a:r>
              <a:rPr lang="en-US" i="1">
                <a:effectLst/>
                <a:latin typeface="Arial" panose="020B0604020202020204" pitchFamily="34" charset="0"/>
              </a:rPr>
              <a:t> </a:t>
            </a:r>
            <a:r>
              <a:rPr lang="en-US" i="1" err="1">
                <a:effectLst/>
                <a:latin typeface="Arial" panose="020B0604020202020204" pitchFamily="34" charset="0"/>
              </a:rPr>
              <a:t>atustem</a:t>
            </a:r>
            <a:r>
              <a:rPr lang="en-US" i="1">
                <a:effectLst/>
                <a:latin typeface="Arial" panose="020B0604020202020204" pitchFamily="34" charset="0"/>
              </a:rPr>
              <a:t> rem </a:t>
            </a:r>
            <a:r>
              <a:rPr lang="en-US" i="1" err="1">
                <a:effectLst/>
                <a:latin typeface="Arial" panose="020B0604020202020204" pitchFamily="34" charset="0"/>
              </a:rPr>
              <a:t>hil</a:t>
            </a:r>
            <a:r>
              <a:rPr lang="en-US" i="1">
                <a:effectLst/>
                <a:latin typeface="Arial" panose="020B0604020202020204" pitchFamily="34" charset="0"/>
              </a:rPr>
              <a:t> </a:t>
            </a:r>
            <a:r>
              <a:rPr lang="en-US" i="1" err="1">
                <a:effectLst/>
                <a:latin typeface="Arial" panose="020B0604020202020204" pitchFamily="34" charset="0"/>
              </a:rPr>
              <a:t>estorit</a:t>
            </a:r>
            <a:r>
              <a:rPr lang="en-US" i="1">
                <a:effectLst/>
                <a:latin typeface="Arial" panose="020B0604020202020204" pitchFamily="34" charset="0"/>
              </a:rPr>
              <a:t> </a:t>
            </a:r>
            <a:r>
              <a:rPr lang="en-US" i="1" err="1">
                <a:effectLst/>
                <a:latin typeface="Arial" panose="020B0604020202020204" pitchFamily="34" charset="0"/>
              </a:rPr>
              <a:t>atatur</a:t>
            </a:r>
            <a:r>
              <a:rPr lang="en-US" i="1">
                <a:effectLst/>
                <a:latin typeface="Arial" panose="020B0604020202020204" pitchFamily="34" charset="0"/>
              </a:rPr>
              <a:t> </a:t>
            </a:r>
            <a:r>
              <a:rPr lang="en-US" i="1" err="1">
                <a:effectLst/>
                <a:latin typeface="Arial" panose="020B0604020202020204" pitchFamily="34" charset="0"/>
              </a:rPr>
              <a:t>accuptis</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a:t>
            </a:r>
            <a:endParaRPr lang="en-US">
              <a:effectLst/>
              <a:latin typeface="Arial" panose="020B0604020202020204" pitchFamily="34" charset="0"/>
            </a:endParaRPr>
          </a:p>
        </p:txBody>
      </p:sp>
      <p:sp>
        <p:nvSpPr>
          <p:cNvPr id="19" name="Text Placeholder 11">
            <a:extLst>
              <a:ext uri="{FF2B5EF4-FFF2-40B4-BE49-F238E27FC236}">
                <a16:creationId xmlns:a16="http://schemas.microsoft.com/office/drawing/2014/main" id="{999129FA-5599-CA46-A4AE-0814D4B77C56}"/>
              </a:ext>
            </a:extLst>
          </p:cNvPr>
          <p:cNvSpPr>
            <a:spLocks noGrp="1"/>
          </p:cNvSpPr>
          <p:nvPr>
            <p:ph type="body" sz="quarter" idx="18" hasCustomPrompt="1"/>
          </p:nvPr>
        </p:nvSpPr>
        <p:spPr>
          <a:xfrm>
            <a:off x="4526439"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a:effectLst/>
                <a:latin typeface="Arial" panose="020B0604020202020204" pitchFamily="34" charset="0"/>
              </a:rPr>
              <a:t>Quote source</a:t>
            </a:r>
            <a:endParaRPr lang="en-US">
              <a:effectLst/>
              <a:latin typeface="Arial" panose="020B0604020202020204" pitchFamily="34" charset="0"/>
            </a:endParaRPr>
          </a:p>
        </p:txBody>
      </p:sp>
      <p:pic>
        <p:nvPicPr>
          <p:cNvPr id="20" name="Picture 19">
            <a:extLst>
              <a:ext uri="{FF2B5EF4-FFF2-40B4-BE49-F238E27FC236}">
                <a16:creationId xmlns:a16="http://schemas.microsoft.com/office/drawing/2014/main" id="{79450BA3-C466-A74C-80E7-81AFA1295D8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496714" y="2034663"/>
            <a:ext cx="545661" cy="358988"/>
          </a:xfrm>
          <a:prstGeom prst="rect">
            <a:avLst/>
          </a:prstGeom>
        </p:spPr>
      </p:pic>
      <p:sp>
        <p:nvSpPr>
          <p:cNvPr id="22" name="Text Placeholder 11">
            <a:extLst>
              <a:ext uri="{FF2B5EF4-FFF2-40B4-BE49-F238E27FC236}">
                <a16:creationId xmlns:a16="http://schemas.microsoft.com/office/drawing/2014/main" id="{B6020E31-7347-5741-9900-2003C4B901E3}"/>
              </a:ext>
            </a:extLst>
          </p:cNvPr>
          <p:cNvSpPr>
            <a:spLocks noGrp="1"/>
          </p:cNvSpPr>
          <p:nvPr>
            <p:ph type="body" sz="quarter" idx="19" hasCustomPrompt="1"/>
          </p:nvPr>
        </p:nvSpPr>
        <p:spPr>
          <a:xfrm>
            <a:off x="8466137"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err="1">
                <a:effectLst/>
                <a:latin typeface="Arial" panose="020B0604020202020204" pitchFamily="34" charset="0"/>
              </a:rPr>
              <a:t>Gendaest</a:t>
            </a:r>
            <a:r>
              <a:rPr lang="en-US" i="1">
                <a:effectLst/>
                <a:latin typeface="Arial" panose="020B0604020202020204" pitchFamily="34" charset="0"/>
              </a:rPr>
              <a:t> </a:t>
            </a:r>
            <a:r>
              <a:rPr lang="en-US" i="1" err="1">
                <a:effectLst/>
                <a:latin typeface="Arial" panose="020B0604020202020204" pitchFamily="34" charset="0"/>
              </a:rPr>
              <a:t>ecatur</a:t>
            </a:r>
            <a:r>
              <a:rPr lang="en-US" i="1">
                <a:effectLst/>
                <a:latin typeface="Arial" panose="020B0604020202020204" pitchFamily="34" charset="0"/>
              </a:rPr>
              <a:t> re </a:t>
            </a:r>
            <a:r>
              <a:rPr lang="en-US" i="1" err="1">
                <a:effectLst/>
                <a:latin typeface="Arial" panose="020B0604020202020204" pitchFamily="34" charset="0"/>
              </a:rPr>
              <a:t>dolendebis</a:t>
            </a:r>
            <a:r>
              <a:rPr lang="en-US" i="1">
                <a:effectLst/>
                <a:latin typeface="Arial" panose="020B0604020202020204" pitchFamily="34" charset="0"/>
              </a:rPr>
              <a:t> </a:t>
            </a:r>
            <a:r>
              <a:rPr lang="en-US" i="1" err="1">
                <a:effectLst/>
                <a:latin typeface="Arial" panose="020B0604020202020204" pitchFamily="34" charset="0"/>
              </a:rPr>
              <a:t>doluptior</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 re, que </a:t>
            </a:r>
            <a:r>
              <a:rPr lang="en-US" i="1" err="1">
                <a:effectLst/>
                <a:latin typeface="Arial" panose="020B0604020202020204" pitchFamily="34" charset="0"/>
              </a:rPr>
              <a:t>nossum</a:t>
            </a:r>
            <a:r>
              <a:rPr lang="en-US" i="1">
                <a:effectLst/>
                <a:latin typeface="Arial" panose="020B0604020202020204" pitchFamily="34" charset="0"/>
              </a:rPr>
              <a:t> </a:t>
            </a:r>
            <a:r>
              <a:rPr lang="en-US" i="1" err="1">
                <a:effectLst/>
                <a:latin typeface="Arial" panose="020B0604020202020204" pitchFamily="34" charset="0"/>
              </a:rPr>
              <a:t>atustem</a:t>
            </a:r>
            <a:r>
              <a:rPr lang="en-US" i="1">
                <a:effectLst/>
                <a:latin typeface="Arial" panose="020B0604020202020204" pitchFamily="34" charset="0"/>
              </a:rPr>
              <a:t> rem </a:t>
            </a:r>
            <a:r>
              <a:rPr lang="en-US" i="1" err="1">
                <a:effectLst/>
                <a:latin typeface="Arial" panose="020B0604020202020204" pitchFamily="34" charset="0"/>
              </a:rPr>
              <a:t>hil</a:t>
            </a:r>
            <a:r>
              <a:rPr lang="en-US" i="1">
                <a:effectLst/>
                <a:latin typeface="Arial" panose="020B0604020202020204" pitchFamily="34" charset="0"/>
              </a:rPr>
              <a:t> </a:t>
            </a:r>
            <a:r>
              <a:rPr lang="en-US" i="1" err="1">
                <a:effectLst/>
                <a:latin typeface="Arial" panose="020B0604020202020204" pitchFamily="34" charset="0"/>
              </a:rPr>
              <a:t>estorit</a:t>
            </a:r>
            <a:r>
              <a:rPr lang="en-US" i="1">
                <a:effectLst/>
                <a:latin typeface="Arial" panose="020B0604020202020204" pitchFamily="34" charset="0"/>
              </a:rPr>
              <a:t> </a:t>
            </a:r>
            <a:r>
              <a:rPr lang="en-US" i="1" err="1">
                <a:effectLst/>
                <a:latin typeface="Arial" panose="020B0604020202020204" pitchFamily="34" charset="0"/>
              </a:rPr>
              <a:t>atatur</a:t>
            </a:r>
            <a:r>
              <a:rPr lang="en-US" i="1">
                <a:effectLst/>
                <a:latin typeface="Arial" panose="020B0604020202020204" pitchFamily="34" charset="0"/>
              </a:rPr>
              <a:t> </a:t>
            </a:r>
            <a:r>
              <a:rPr lang="en-US" i="1" err="1">
                <a:effectLst/>
                <a:latin typeface="Arial" panose="020B0604020202020204" pitchFamily="34" charset="0"/>
              </a:rPr>
              <a:t>accuptis</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a:t>
            </a:r>
            <a:endParaRPr lang="en-US">
              <a:effectLst/>
              <a:latin typeface="Arial" panose="020B0604020202020204" pitchFamily="34" charset="0"/>
            </a:endParaRPr>
          </a:p>
        </p:txBody>
      </p:sp>
      <p:sp>
        <p:nvSpPr>
          <p:cNvPr id="23" name="Text Placeholder 11">
            <a:extLst>
              <a:ext uri="{FF2B5EF4-FFF2-40B4-BE49-F238E27FC236}">
                <a16:creationId xmlns:a16="http://schemas.microsoft.com/office/drawing/2014/main" id="{1FD90BFA-307C-564E-BD1E-171E99320D77}"/>
              </a:ext>
            </a:extLst>
          </p:cNvPr>
          <p:cNvSpPr>
            <a:spLocks noGrp="1"/>
          </p:cNvSpPr>
          <p:nvPr>
            <p:ph type="body" sz="quarter" idx="20" hasCustomPrompt="1"/>
          </p:nvPr>
        </p:nvSpPr>
        <p:spPr>
          <a:xfrm>
            <a:off x="8466137"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a:effectLst/>
                <a:latin typeface="Arial" panose="020B0604020202020204" pitchFamily="34" charset="0"/>
              </a:rPr>
              <a:t>Quote source</a:t>
            </a:r>
            <a:endParaRPr lang="en-US">
              <a:effectLst/>
              <a:latin typeface="Arial" panose="020B0604020202020204" pitchFamily="34" charset="0"/>
            </a:endParaRPr>
          </a:p>
        </p:txBody>
      </p:sp>
      <p:pic>
        <p:nvPicPr>
          <p:cNvPr id="15" name="Picture 14">
            <a:extLst>
              <a:ext uri="{FF2B5EF4-FFF2-40B4-BE49-F238E27FC236}">
                <a16:creationId xmlns:a16="http://schemas.microsoft.com/office/drawing/2014/main" id="{D748C436-A854-FD4F-BBAC-586D443AA0F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41236" y="2034663"/>
            <a:ext cx="545661" cy="358988"/>
          </a:xfrm>
          <a:prstGeom prst="rect">
            <a:avLst/>
          </a:prstGeom>
        </p:spPr>
      </p:pic>
      <p:pic>
        <p:nvPicPr>
          <p:cNvPr id="17" name="Picture 16">
            <a:extLst>
              <a:ext uri="{FF2B5EF4-FFF2-40B4-BE49-F238E27FC236}">
                <a16:creationId xmlns:a16="http://schemas.microsoft.com/office/drawing/2014/main" id="{4B6AC79A-0C23-7344-B07E-9F3D4DDBEA3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68975" y="2034663"/>
            <a:ext cx="545661" cy="358988"/>
          </a:xfrm>
          <a:prstGeom prst="rect">
            <a:avLst/>
          </a:prstGeom>
        </p:spPr>
      </p:pic>
      <p:pic>
        <p:nvPicPr>
          <p:cNvPr id="21" name="Picture 20">
            <a:extLst>
              <a:ext uri="{FF2B5EF4-FFF2-40B4-BE49-F238E27FC236}">
                <a16:creationId xmlns:a16="http://schemas.microsoft.com/office/drawing/2014/main" id="{B7FD8DDD-608F-774E-901B-A9DA3B582EC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496714" y="2034663"/>
            <a:ext cx="545661" cy="358988"/>
          </a:xfrm>
          <a:prstGeom prst="rect">
            <a:avLst/>
          </a:prstGeom>
        </p:spPr>
      </p:pic>
      <p:pic>
        <p:nvPicPr>
          <p:cNvPr id="24" name="Picture 23">
            <a:extLst>
              <a:ext uri="{FF2B5EF4-FFF2-40B4-BE49-F238E27FC236}">
                <a16:creationId xmlns:a16="http://schemas.microsoft.com/office/drawing/2014/main" id="{A0E7035B-5A6D-5746-8C91-4D767EFC995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41236" y="2034663"/>
            <a:ext cx="545661" cy="358988"/>
          </a:xfrm>
          <a:prstGeom prst="rect">
            <a:avLst/>
          </a:prstGeom>
        </p:spPr>
      </p:pic>
      <p:pic>
        <p:nvPicPr>
          <p:cNvPr id="25" name="Picture 24">
            <a:extLst>
              <a:ext uri="{FF2B5EF4-FFF2-40B4-BE49-F238E27FC236}">
                <a16:creationId xmlns:a16="http://schemas.microsoft.com/office/drawing/2014/main" id="{8B60A705-822B-7D43-A1E6-C2CAB12D689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68975" y="2034663"/>
            <a:ext cx="545661" cy="358988"/>
          </a:xfrm>
          <a:prstGeom prst="rect">
            <a:avLst/>
          </a:prstGeom>
        </p:spPr>
      </p:pic>
      <p:pic>
        <p:nvPicPr>
          <p:cNvPr id="26" name="Picture 25">
            <a:extLst>
              <a:ext uri="{FF2B5EF4-FFF2-40B4-BE49-F238E27FC236}">
                <a16:creationId xmlns:a16="http://schemas.microsoft.com/office/drawing/2014/main" id="{053BBC14-BB03-D24D-BBE2-13161AF8BFC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496714" y="2034663"/>
            <a:ext cx="545661" cy="358988"/>
          </a:xfrm>
          <a:prstGeom prst="rect">
            <a:avLst/>
          </a:prstGeom>
        </p:spPr>
      </p:pic>
      <p:sp>
        <p:nvSpPr>
          <p:cNvPr id="3" name="Footer Placeholder 2">
            <a:extLst>
              <a:ext uri="{FF2B5EF4-FFF2-40B4-BE49-F238E27FC236}">
                <a16:creationId xmlns:a16="http://schemas.microsoft.com/office/drawing/2014/main" id="{A5613343-D917-3F4A-9C4F-0F82583C6824}"/>
              </a:ext>
            </a:extLst>
          </p:cNvPr>
          <p:cNvSpPr>
            <a:spLocks noGrp="1"/>
          </p:cNvSpPr>
          <p:nvPr>
            <p:ph type="ftr" sz="quarter" idx="21"/>
          </p:nvPr>
        </p:nvSpPr>
        <p:spPr/>
        <p:txBody>
          <a:bodyPr/>
          <a:lstStyle/>
          <a:p>
            <a:endParaRPr lang="en-US"/>
          </a:p>
        </p:txBody>
      </p:sp>
    </p:spTree>
    <p:extLst>
      <p:ext uri="{BB962C8B-B14F-4D97-AF65-F5344CB8AC3E}">
        <p14:creationId xmlns:p14="http://schemas.microsoft.com/office/powerpoint/2010/main" val="37865851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79491" y="395492"/>
            <a:ext cx="11033018" cy="813816"/>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79102" y="1235500"/>
            <a:ext cx="11033797" cy="478559"/>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4" name="Table Placeholder 3">
            <a:extLst>
              <a:ext uri="{FF2B5EF4-FFF2-40B4-BE49-F238E27FC236}">
                <a16:creationId xmlns:a16="http://schemas.microsoft.com/office/drawing/2014/main" id="{F23E47F7-6C7A-2545-9A27-16E014FF3A8D}"/>
              </a:ext>
            </a:extLst>
          </p:cNvPr>
          <p:cNvSpPr>
            <a:spLocks noGrp="1"/>
          </p:cNvSpPr>
          <p:nvPr>
            <p:ph type="tbl" sz="quarter" idx="12"/>
          </p:nvPr>
        </p:nvSpPr>
        <p:spPr>
          <a:xfrm>
            <a:off x="585092" y="2057400"/>
            <a:ext cx="11033017" cy="4152900"/>
          </a:xfrm>
        </p:spPr>
        <p:txBody>
          <a:bodyPr/>
          <a:lstStyle/>
          <a:p>
            <a:r>
              <a:rPr lang="en-US"/>
              <a:t>Click icon to add table</a:t>
            </a:r>
          </a:p>
        </p:txBody>
      </p:sp>
      <p:sp>
        <p:nvSpPr>
          <p:cNvPr id="3" name="Footer Placeholder 2">
            <a:extLst>
              <a:ext uri="{FF2B5EF4-FFF2-40B4-BE49-F238E27FC236}">
                <a16:creationId xmlns:a16="http://schemas.microsoft.com/office/drawing/2014/main" id="{7CCB00AB-F947-E64F-BAF7-9D066DE5D061}"/>
              </a:ext>
            </a:extLst>
          </p:cNvPr>
          <p:cNvSpPr>
            <a:spLocks noGrp="1"/>
          </p:cNvSpPr>
          <p:nvPr>
            <p:ph type="ftr" sz="quarter" idx="13"/>
          </p:nvPr>
        </p:nvSpPr>
        <p:spPr/>
        <p:txBody>
          <a:bodyPr/>
          <a:lstStyle/>
          <a:p>
            <a:endParaRPr lang="en-US"/>
          </a:p>
        </p:txBody>
      </p:sp>
    </p:spTree>
    <p:extLst>
      <p:ext uri="{BB962C8B-B14F-4D97-AF65-F5344CB8AC3E}">
        <p14:creationId xmlns:p14="http://schemas.microsoft.com/office/powerpoint/2010/main" val="33088519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ubstitution analysis">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8A1BBFED-2A34-1E4A-B03A-01F34236E702}"/>
              </a:ext>
            </a:extLst>
          </p:cNvPr>
          <p:cNvSpPr>
            <a:spLocks noGrp="1"/>
          </p:cNvSpPr>
          <p:nvPr>
            <p:ph type="body" sz="quarter" idx="21" hasCustomPrompt="1"/>
          </p:nvPr>
        </p:nvSpPr>
        <p:spPr>
          <a:xfrm>
            <a:off x="586740" y="2515491"/>
            <a:ext cx="2696085" cy="3476916"/>
          </a:xfrm>
          <a:custGeom>
            <a:avLst/>
            <a:gdLst>
              <a:gd name="connsiteX0" fmla="*/ 0 w 2696085"/>
              <a:gd name="connsiteY0" fmla="*/ 0 h 3476916"/>
              <a:gd name="connsiteX1" fmla="*/ 2088574 w 2696085"/>
              <a:gd name="connsiteY1" fmla="*/ 0 h 3476916"/>
              <a:gd name="connsiteX2" fmla="*/ 2696085 w 2696085"/>
              <a:gd name="connsiteY2" fmla="*/ 1738458 h 3476916"/>
              <a:gd name="connsiteX3" fmla="*/ 2088574 w 2696085"/>
              <a:gd name="connsiteY3" fmla="*/ 3476916 h 3476916"/>
              <a:gd name="connsiteX4" fmla="*/ 0 w 2696085"/>
              <a:gd name="connsiteY4" fmla="*/ 3476916 h 347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6085" h="3476916">
                <a:moveTo>
                  <a:pt x="0" y="0"/>
                </a:moveTo>
                <a:lnTo>
                  <a:pt x="2088574" y="0"/>
                </a:lnTo>
                <a:lnTo>
                  <a:pt x="2696085" y="1738458"/>
                </a:lnTo>
                <a:lnTo>
                  <a:pt x="2088574" y="3476916"/>
                </a:lnTo>
                <a:lnTo>
                  <a:pt x="0" y="3476916"/>
                </a:lnTo>
                <a:close/>
              </a:path>
            </a:pathLst>
          </a:custGeom>
          <a:ln>
            <a:solidFill>
              <a:schemeClr val="bg1">
                <a:lumMod val="75000"/>
              </a:schemeClr>
            </a:solidFill>
          </a:ln>
        </p:spPr>
        <p:txBody>
          <a:bodyPr wrap="square" lIns="182880" rIns="182880" anchor="ctr">
            <a:noAutofit/>
          </a:bodyPr>
          <a:lstStyle>
            <a:lvl1pPr marL="0" indent="0">
              <a:lnSpc>
                <a:spcPct val="100000"/>
              </a:lnSpc>
              <a:buNone/>
              <a:defRPr sz="2200"/>
            </a:lvl1pPr>
            <a:lvl2pPr marL="457200" indent="0">
              <a:buNone/>
              <a:defRPr/>
            </a:lvl2pPr>
          </a:lstStyle>
          <a:p>
            <a:pPr lvl="0"/>
            <a:r>
              <a:rPr lang="en-US"/>
              <a:t>Understanding consumer problem</a:t>
            </a:r>
          </a:p>
        </p:txBody>
      </p:sp>
      <p:sp>
        <p:nvSpPr>
          <p:cNvPr id="64" name="Text Placeholder 63">
            <a:extLst>
              <a:ext uri="{FF2B5EF4-FFF2-40B4-BE49-F238E27FC236}">
                <a16:creationId xmlns:a16="http://schemas.microsoft.com/office/drawing/2014/main" id="{C55F45C6-C543-0E46-BACC-DC9BC562D645}"/>
              </a:ext>
            </a:extLst>
          </p:cNvPr>
          <p:cNvSpPr>
            <a:spLocks noGrp="1"/>
          </p:cNvSpPr>
          <p:nvPr>
            <p:ph type="body" sz="quarter" idx="17"/>
          </p:nvPr>
        </p:nvSpPr>
        <p:spPr>
          <a:xfrm>
            <a:off x="8079272" y="2515491"/>
            <a:ext cx="2891946" cy="3476916"/>
          </a:xfrm>
          <a:custGeom>
            <a:avLst/>
            <a:gdLst>
              <a:gd name="connsiteX0" fmla="*/ 0 w 2891946"/>
              <a:gd name="connsiteY0" fmla="*/ 0 h 3476916"/>
              <a:gd name="connsiteX1" fmla="*/ 2284435 w 2891946"/>
              <a:gd name="connsiteY1" fmla="*/ 0 h 3476916"/>
              <a:gd name="connsiteX2" fmla="*/ 2891946 w 2891946"/>
              <a:gd name="connsiteY2" fmla="*/ 1738458 h 3476916"/>
              <a:gd name="connsiteX3" fmla="*/ 2284435 w 2891946"/>
              <a:gd name="connsiteY3" fmla="*/ 3476916 h 3476916"/>
              <a:gd name="connsiteX4" fmla="*/ 0 w 2891946"/>
              <a:gd name="connsiteY4" fmla="*/ 3476916 h 3476916"/>
              <a:gd name="connsiteX5" fmla="*/ 607511 w 2891946"/>
              <a:gd name="connsiteY5" fmla="*/ 1738458 h 347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1946" h="3476916">
                <a:moveTo>
                  <a:pt x="0" y="0"/>
                </a:moveTo>
                <a:lnTo>
                  <a:pt x="2284435" y="0"/>
                </a:lnTo>
                <a:lnTo>
                  <a:pt x="2891946" y="1738458"/>
                </a:lnTo>
                <a:lnTo>
                  <a:pt x="2284435" y="3476916"/>
                </a:lnTo>
                <a:lnTo>
                  <a:pt x="0" y="3476916"/>
                </a:lnTo>
                <a:lnTo>
                  <a:pt x="607511" y="1738458"/>
                </a:lnTo>
                <a:close/>
              </a:path>
            </a:pathLst>
          </a:custGeom>
          <a:ln>
            <a:solidFill>
              <a:schemeClr val="bg1">
                <a:lumMod val="75000"/>
              </a:schemeClr>
            </a:solidFill>
          </a:ln>
        </p:spPr>
        <p:txBody>
          <a:bodyPr wrap="square" lIns="822960" rIns="182880" anchor="ctr">
            <a:noAutofit/>
          </a:bodyPr>
          <a:lstStyle>
            <a:lvl1pPr marL="0" indent="0">
              <a:lnSpc>
                <a:spcPct val="100000"/>
              </a:lnSpc>
              <a:buNone/>
              <a:defRPr sz="2200"/>
            </a:lvl1pPr>
            <a:lvl2pPr marL="457200" indent="0">
              <a:buNone/>
              <a:defRPr/>
            </a:lvl2pPr>
          </a:lstStyle>
          <a:p>
            <a:pPr lvl="0"/>
            <a:endParaRPr lang="en-US"/>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1033018" cy="813816"/>
          </a:xfrm>
        </p:spPr>
        <p:txBody>
          <a:bodyPr anchor="b">
            <a:noAutofit/>
          </a:bodyPr>
          <a:lstStyle>
            <a:lvl1pPr>
              <a:defRPr lang="en-US" b="1" smtClean="0">
                <a:solidFill>
                  <a:srgbClr val="F3753F"/>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86739" y="1235036"/>
            <a:ext cx="11033797" cy="479023"/>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58" name="Text Placeholder 57">
            <a:extLst>
              <a:ext uri="{FF2B5EF4-FFF2-40B4-BE49-F238E27FC236}">
                <a16:creationId xmlns:a16="http://schemas.microsoft.com/office/drawing/2014/main" id="{A8758F49-0D25-2144-ACA5-801B389A39B3}"/>
              </a:ext>
            </a:extLst>
          </p:cNvPr>
          <p:cNvSpPr>
            <a:spLocks noGrp="1"/>
          </p:cNvSpPr>
          <p:nvPr>
            <p:ph type="body" sz="quarter" idx="14" hasCustomPrompt="1"/>
          </p:nvPr>
        </p:nvSpPr>
        <p:spPr>
          <a:xfrm>
            <a:off x="3379453" y="3704622"/>
            <a:ext cx="2465192" cy="1030378"/>
          </a:xfrm>
          <a:custGeom>
            <a:avLst/>
            <a:gdLst>
              <a:gd name="connsiteX0" fmla="*/ 2275542 w 2465192"/>
              <a:gd name="connsiteY0" fmla="*/ 0 h 1030378"/>
              <a:gd name="connsiteX1" fmla="*/ 2465192 w 2465192"/>
              <a:gd name="connsiteY1" fmla="*/ 541963 h 1030378"/>
              <a:gd name="connsiteX2" fmla="*/ 2303771 w 2465192"/>
              <a:gd name="connsiteY2" fmla="*/ 1026086 h 1030378"/>
              <a:gd name="connsiteX3" fmla="*/ 19832 w 2465192"/>
              <a:gd name="connsiteY3" fmla="*/ 1030378 h 1030378"/>
              <a:gd name="connsiteX4" fmla="*/ 185564 w 2465192"/>
              <a:gd name="connsiteY4" fmla="*/ 550548 h 1030378"/>
              <a:gd name="connsiteX5" fmla="*/ 0 w 2465192"/>
              <a:gd name="connsiteY5" fmla="*/ 6327 h 103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5192" h="1030378">
                <a:moveTo>
                  <a:pt x="2275542" y="0"/>
                </a:moveTo>
                <a:lnTo>
                  <a:pt x="2465192" y="541963"/>
                </a:lnTo>
                <a:lnTo>
                  <a:pt x="2303771" y="1026086"/>
                </a:lnTo>
                <a:lnTo>
                  <a:pt x="19832" y="1030378"/>
                </a:lnTo>
                <a:lnTo>
                  <a:pt x="185564" y="550548"/>
                </a:lnTo>
                <a:lnTo>
                  <a:pt x="0" y="6327"/>
                </a:lnTo>
                <a:close/>
              </a:path>
            </a:pathLst>
          </a:custGeom>
          <a:ln>
            <a:solidFill>
              <a:schemeClr val="bg1">
                <a:lumMod val="75000"/>
              </a:schemeClr>
            </a:solidFill>
          </a:ln>
        </p:spPr>
        <p:txBody>
          <a:bodyPr wrap="square" lIns="457200" rIns="182880" anchor="ctr">
            <a:noAutofit/>
          </a:bodyPr>
          <a:lstStyle>
            <a:lvl1pPr marL="0" indent="0">
              <a:buNone/>
              <a:defRPr sz="1600"/>
            </a:lvl1pPr>
            <a:lvl2pPr marL="457200" indent="0">
              <a:buNone/>
              <a:defRPr/>
            </a:lvl2pPr>
          </a:lstStyle>
          <a:p>
            <a:pPr lvl="0"/>
            <a:r>
              <a:rPr lang="en-US"/>
              <a:t>Insert text here</a:t>
            </a:r>
          </a:p>
        </p:txBody>
      </p:sp>
      <p:sp>
        <p:nvSpPr>
          <p:cNvPr id="62" name="Text Placeholder 61">
            <a:extLst>
              <a:ext uri="{FF2B5EF4-FFF2-40B4-BE49-F238E27FC236}">
                <a16:creationId xmlns:a16="http://schemas.microsoft.com/office/drawing/2014/main" id="{83B23775-874A-7A4B-A861-C21A7985F29A}"/>
              </a:ext>
            </a:extLst>
          </p:cNvPr>
          <p:cNvSpPr>
            <a:spLocks noGrp="1"/>
          </p:cNvSpPr>
          <p:nvPr>
            <p:ph type="body" sz="quarter" idx="16" hasCustomPrompt="1"/>
          </p:nvPr>
        </p:nvSpPr>
        <p:spPr>
          <a:xfrm>
            <a:off x="5512287" y="2515491"/>
            <a:ext cx="2891946" cy="3476916"/>
          </a:xfrm>
          <a:custGeom>
            <a:avLst/>
            <a:gdLst>
              <a:gd name="connsiteX0" fmla="*/ 0 w 2891946"/>
              <a:gd name="connsiteY0" fmla="*/ 0 h 3476916"/>
              <a:gd name="connsiteX1" fmla="*/ 2284435 w 2891946"/>
              <a:gd name="connsiteY1" fmla="*/ 0 h 3476916"/>
              <a:gd name="connsiteX2" fmla="*/ 2891946 w 2891946"/>
              <a:gd name="connsiteY2" fmla="*/ 1738458 h 3476916"/>
              <a:gd name="connsiteX3" fmla="*/ 2284435 w 2891946"/>
              <a:gd name="connsiteY3" fmla="*/ 3476916 h 3476916"/>
              <a:gd name="connsiteX4" fmla="*/ 0 w 2891946"/>
              <a:gd name="connsiteY4" fmla="*/ 3476916 h 3476916"/>
              <a:gd name="connsiteX5" fmla="*/ 607511 w 2891946"/>
              <a:gd name="connsiteY5" fmla="*/ 1738458 h 347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1946" h="3476916">
                <a:moveTo>
                  <a:pt x="0" y="0"/>
                </a:moveTo>
                <a:lnTo>
                  <a:pt x="2284435" y="0"/>
                </a:lnTo>
                <a:lnTo>
                  <a:pt x="2891946" y="1738458"/>
                </a:lnTo>
                <a:lnTo>
                  <a:pt x="2284435" y="3476916"/>
                </a:lnTo>
                <a:lnTo>
                  <a:pt x="0" y="3476916"/>
                </a:lnTo>
                <a:lnTo>
                  <a:pt x="607511" y="1738458"/>
                </a:lnTo>
                <a:close/>
              </a:path>
            </a:pathLst>
          </a:custGeom>
          <a:ln>
            <a:solidFill>
              <a:schemeClr val="bg1">
                <a:lumMod val="75000"/>
              </a:schemeClr>
            </a:solidFill>
          </a:ln>
        </p:spPr>
        <p:txBody>
          <a:bodyPr wrap="square" lIns="822960" rIns="182880" anchor="ctr">
            <a:noAutofit/>
          </a:bodyPr>
          <a:lstStyle>
            <a:lvl1pPr marL="0" indent="0">
              <a:lnSpc>
                <a:spcPct val="100000"/>
              </a:lnSpc>
              <a:buNone/>
              <a:defRPr sz="2200"/>
            </a:lvl1pPr>
            <a:lvl2pPr marL="457200" indent="0">
              <a:buNone/>
              <a:defRPr/>
            </a:lvl2pPr>
          </a:lstStyle>
          <a:p>
            <a:pPr lvl="0"/>
            <a:r>
              <a:rPr lang="en-US"/>
              <a:t>Evaluate substitution risk</a:t>
            </a:r>
          </a:p>
        </p:txBody>
      </p:sp>
      <p:sp>
        <p:nvSpPr>
          <p:cNvPr id="59" name="Text Placeholder 58">
            <a:extLst>
              <a:ext uri="{FF2B5EF4-FFF2-40B4-BE49-F238E27FC236}">
                <a16:creationId xmlns:a16="http://schemas.microsoft.com/office/drawing/2014/main" id="{6713023D-241D-704D-9395-D316D3DAAB2D}"/>
              </a:ext>
            </a:extLst>
          </p:cNvPr>
          <p:cNvSpPr>
            <a:spLocks noGrp="1"/>
          </p:cNvSpPr>
          <p:nvPr>
            <p:ph type="body" sz="quarter" idx="13" hasCustomPrompt="1"/>
          </p:nvPr>
        </p:nvSpPr>
        <p:spPr>
          <a:xfrm>
            <a:off x="2956664" y="2514599"/>
            <a:ext cx="2639942" cy="1028344"/>
          </a:xfrm>
          <a:custGeom>
            <a:avLst/>
            <a:gdLst>
              <a:gd name="connsiteX0" fmla="*/ 0 w 2639942"/>
              <a:gd name="connsiteY0" fmla="*/ 0 h 1028344"/>
              <a:gd name="connsiteX1" fmla="*/ 2280574 w 2639942"/>
              <a:gd name="connsiteY1" fmla="*/ 4292 h 1028344"/>
              <a:gd name="connsiteX2" fmla="*/ 2639942 w 2639942"/>
              <a:gd name="connsiteY2" fmla="*/ 1028344 h 1028344"/>
              <a:gd name="connsiteX3" fmla="*/ 364196 w 2639942"/>
              <a:gd name="connsiteY3" fmla="*/ 1028344 h 1028344"/>
            </a:gdLst>
            <a:ahLst/>
            <a:cxnLst>
              <a:cxn ang="0">
                <a:pos x="connsiteX0" y="connsiteY0"/>
              </a:cxn>
              <a:cxn ang="0">
                <a:pos x="connsiteX1" y="connsiteY1"/>
              </a:cxn>
              <a:cxn ang="0">
                <a:pos x="connsiteX2" y="connsiteY2"/>
              </a:cxn>
              <a:cxn ang="0">
                <a:pos x="connsiteX3" y="connsiteY3"/>
              </a:cxn>
            </a:cxnLst>
            <a:rect l="l" t="t" r="r" b="b"/>
            <a:pathLst>
              <a:path w="2639942" h="1028344">
                <a:moveTo>
                  <a:pt x="0" y="0"/>
                </a:moveTo>
                <a:lnTo>
                  <a:pt x="2280574" y="4292"/>
                </a:lnTo>
                <a:lnTo>
                  <a:pt x="2639942" y="1028344"/>
                </a:lnTo>
                <a:lnTo>
                  <a:pt x="364196" y="1028344"/>
                </a:lnTo>
                <a:close/>
              </a:path>
            </a:pathLst>
          </a:custGeom>
          <a:ln>
            <a:solidFill>
              <a:schemeClr val="bg1">
                <a:lumMod val="75000"/>
              </a:schemeClr>
            </a:solidFill>
          </a:ln>
        </p:spPr>
        <p:txBody>
          <a:bodyPr wrap="square" lIns="457200" rIns="182880" anchor="ctr">
            <a:noAutofit/>
          </a:bodyPr>
          <a:lstStyle>
            <a:lvl1pPr marL="0" indent="0">
              <a:buNone/>
              <a:defRPr sz="1600"/>
            </a:lvl1pPr>
            <a:lvl2pPr marL="457200" indent="0">
              <a:buNone/>
              <a:defRPr/>
            </a:lvl2pPr>
          </a:lstStyle>
          <a:p>
            <a:pPr lvl="0"/>
            <a:r>
              <a:rPr lang="en-US"/>
              <a:t>Insert text here</a:t>
            </a:r>
          </a:p>
        </p:txBody>
      </p:sp>
      <p:sp>
        <p:nvSpPr>
          <p:cNvPr id="17" name="Text Placeholder 16">
            <a:extLst>
              <a:ext uri="{FF2B5EF4-FFF2-40B4-BE49-F238E27FC236}">
                <a16:creationId xmlns:a16="http://schemas.microsoft.com/office/drawing/2014/main" id="{846E45B5-8AC7-C34F-AF10-1476F037D207}"/>
              </a:ext>
            </a:extLst>
          </p:cNvPr>
          <p:cNvSpPr>
            <a:spLocks noGrp="1"/>
          </p:cNvSpPr>
          <p:nvPr>
            <p:ph type="body" sz="quarter" idx="15" hasCustomPrompt="1"/>
          </p:nvPr>
        </p:nvSpPr>
        <p:spPr>
          <a:xfrm>
            <a:off x="2961493" y="4896993"/>
            <a:ext cx="2662796" cy="1095414"/>
          </a:xfrm>
          <a:custGeom>
            <a:avLst/>
            <a:gdLst>
              <a:gd name="connsiteX0" fmla="*/ 382946 w 2662796"/>
              <a:gd name="connsiteY0" fmla="*/ 0 h 1095414"/>
              <a:gd name="connsiteX1" fmla="*/ 382946 w 2662796"/>
              <a:gd name="connsiteY1" fmla="*/ 4527 h 1095414"/>
              <a:gd name="connsiteX2" fmla="*/ 2662796 w 2662796"/>
              <a:gd name="connsiteY2" fmla="*/ 4527 h 1095414"/>
              <a:gd name="connsiteX3" fmla="*/ 2276739 w 2662796"/>
              <a:gd name="connsiteY3" fmla="*/ 1095414 h 1095414"/>
              <a:gd name="connsiteX4" fmla="*/ 0 w 2662796"/>
              <a:gd name="connsiteY4" fmla="*/ 1091122 h 1095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2796" h="1095414">
                <a:moveTo>
                  <a:pt x="382946" y="0"/>
                </a:moveTo>
                <a:lnTo>
                  <a:pt x="382946" y="4527"/>
                </a:lnTo>
                <a:lnTo>
                  <a:pt x="2662796" y="4527"/>
                </a:lnTo>
                <a:lnTo>
                  <a:pt x="2276739" y="1095414"/>
                </a:lnTo>
                <a:lnTo>
                  <a:pt x="0" y="1091122"/>
                </a:lnTo>
                <a:close/>
              </a:path>
            </a:pathLst>
          </a:custGeom>
          <a:ln>
            <a:solidFill>
              <a:schemeClr val="bg1">
                <a:lumMod val="75000"/>
              </a:schemeClr>
            </a:solidFill>
          </a:ln>
        </p:spPr>
        <p:txBody>
          <a:bodyPr wrap="square" lIns="457200" rIns="182880" anchor="ctr">
            <a:noAutofit/>
          </a:bodyPr>
          <a:lstStyle>
            <a:lvl1pPr marL="0" indent="0">
              <a:buNone/>
              <a:defRPr sz="1600"/>
            </a:lvl1pPr>
            <a:lvl2pPr marL="457200" indent="0">
              <a:buNone/>
              <a:defRPr/>
            </a:lvl2pPr>
          </a:lstStyle>
          <a:p>
            <a:pPr lvl="0"/>
            <a:r>
              <a:rPr lang="en-US"/>
              <a:t>Insert text here</a:t>
            </a:r>
          </a:p>
        </p:txBody>
      </p:sp>
      <p:sp>
        <p:nvSpPr>
          <p:cNvPr id="68" name="Text Placeholder 67">
            <a:extLst>
              <a:ext uri="{FF2B5EF4-FFF2-40B4-BE49-F238E27FC236}">
                <a16:creationId xmlns:a16="http://schemas.microsoft.com/office/drawing/2014/main" id="{8F2E6693-7416-8146-B7B2-7DCBF57B0B85}"/>
              </a:ext>
            </a:extLst>
          </p:cNvPr>
          <p:cNvSpPr>
            <a:spLocks noGrp="1"/>
          </p:cNvSpPr>
          <p:nvPr>
            <p:ph type="body" sz="quarter" idx="18" hasCustomPrompt="1"/>
          </p:nvPr>
        </p:nvSpPr>
        <p:spPr>
          <a:xfrm>
            <a:off x="803982" y="2319030"/>
            <a:ext cx="402336" cy="402336"/>
          </a:xfrm>
          <a:custGeom>
            <a:avLst/>
            <a:gdLst>
              <a:gd name="connsiteX0" fmla="*/ 201168 w 402336"/>
              <a:gd name="connsiteY0" fmla="*/ 0 h 402336"/>
              <a:gd name="connsiteX1" fmla="*/ 402336 w 402336"/>
              <a:gd name="connsiteY1" fmla="*/ 201168 h 402336"/>
              <a:gd name="connsiteX2" fmla="*/ 201168 w 402336"/>
              <a:gd name="connsiteY2" fmla="*/ 402336 h 402336"/>
              <a:gd name="connsiteX3" fmla="*/ 0 w 402336"/>
              <a:gd name="connsiteY3" fmla="*/ 201168 h 402336"/>
              <a:gd name="connsiteX4" fmla="*/ 201168 w 402336"/>
              <a:gd name="connsiteY4" fmla="*/ 0 h 402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336" h="402336">
                <a:moveTo>
                  <a:pt x="201168" y="0"/>
                </a:moveTo>
                <a:cubicBezTo>
                  <a:pt x="312270" y="0"/>
                  <a:pt x="402336" y="90066"/>
                  <a:pt x="402336" y="201168"/>
                </a:cubicBezTo>
                <a:cubicBezTo>
                  <a:pt x="402336" y="312270"/>
                  <a:pt x="312270" y="402336"/>
                  <a:pt x="201168" y="402336"/>
                </a:cubicBezTo>
                <a:cubicBezTo>
                  <a:pt x="90066" y="402336"/>
                  <a:pt x="0" y="312270"/>
                  <a:pt x="0" y="201168"/>
                </a:cubicBezTo>
                <a:cubicBezTo>
                  <a:pt x="0" y="90066"/>
                  <a:pt x="90066" y="0"/>
                  <a:pt x="201168" y="0"/>
                </a:cubicBezTo>
                <a:close/>
              </a:path>
            </a:pathLst>
          </a:custGeom>
          <a:solidFill>
            <a:schemeClr val="accent1"/>
          </a:solidFill>
          <a:ln>
            <a:solidFill>
              <a:schemeClr val="accent1"/>
            </a:solidFill>
          </a:ln>
        </p:spPr>
        <p:txBody>
          <a:bodyPr wrap="none" lIns="0" anchor="ctr" anchorCtr="0">
            <a:noAutofit/>
          </a:bodyPr>
          <a:lstStyle>
            <a:lvl1pPr marL="0" indent="0" algn="ctr">
              <a:buNone/>
              <a:defRPr b="1">
                <a:solidFill>
                  <a:schemeClr val="bg1"/>
                </a:solidFill>
              </a:defRPr>
            </a:lvl1pPr>
            <a:lvl2pPr marL="354012" indent="0">
              <a:buNone/>
              <a:defRPr>
                <a:solidFill>
                  <a:schemeClr val="bg1"/>
                </a:solidFill>
              </a:defRPr>
            </a:lvl2pPr>
            <a:lvl3pPr marL="681037" indent="0">
              <a:buNone/>
              <a:defRPr>
                <a:solidFill>
                  <a:schemeClr val="bg1"/>
                </a:solidFill>
              </a:defRPr>
            </a:lvl3pPr>
            <a:lvl4pPr marL="1027112" indent="0">
              <a:buNone/>
              <a:defRPr>
                <a:solidFill>
                  <a:schemeClr val="bg1"/>
                </a:solidFill>
              </a:defRPr>
            </a:lvl4pPr>
            <a:lvl5pPr marL="1381125" indent="0">
              <a:buNone/>
              <a:defRPr>
                <a:solidFill>
                  <a:schemeClr val="bg1"/>
                </a:solidFill>
              </a:defRPr>
            </a:lvl5pPr>
          </a:lstStyle>
          <a:p>
            <a:pPr lvl="0"/>
            <a:r>
              <a:rPr lang="en-US"/>
              <a:t>#</a:t>
            </a:r>
          </a:p>
        </p:txBody>
      </p:sp>
      <p:sp>
        <p:nvSpPr>
          <p:cNvPr id="70" name="Text Placeholder 69">
            <a:extLst>
              <a:ext uri="{FF2B5EF4-FFF2-40B4-BE49-F238E27FC236}">
                <a16:creationId xmlns:a16="http://schemas.microsoft.com/office/drawing/2014/main" id="{CD27098F-B39A-0540-85A1-040FEED51BE2}"/>
              </a:ext>
            </a:extLst>
          </p:cNvPr>
          <p:cNvSpPr>
            <a:spLocks noGrp="1"/>
          </p:cNvSpPr>
          <p:nvPr>
            <p:ph type="body" sz="quarter" idx="19" hasCustomPrompt="1"/>
          </p:nvPr>
        </p:nvSpPr>
        <p:spPr>
          <a:xfrm>
            <a:off x="5726582" y="2319030"/>
            <a:ext cx="402336" cy="402336"/>
          </a:xfrm>
          <a:custGeom>
            <a:avLst/>
            <a:gdLst>
              <a:gd name="connsiteX0" fmla="*/ 201168 w 402336"/>
              <a:gd name="connsiteY0" fmla="*/ 0 h 402336"/>
              <a:gd name="connsiteX1" fmla="*/ 402336 w 402336"/>
              <a:gd name="connsiteY1" fmla="*/ 201168 h 402336"/>
              <a:gd name="connsiteX2" fmla="*/ 201168 w 402336"/>
              <a:gd name="connsiteY2" fmla="*/ 402336 h 402336"/>
              <a:gd name="connsiteX3" fmla="*/ 0 w 402336"/>
              <a:gd name="connsiteY3" fmla="*/ 201168 h 402336"/>
              <a:gd name="connsiteX4" fmla="*/ 201168 w 402336"/>
              <a:gd name="connsiteY4" fmla="*/ 0 h 402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336" h="402336">
                <a:moveTo>
                  <a:pt x="201168" y="0"/>
                </a:moveTo>
                <a:cubicBezTo>
                  <a:pt x="312270" y="0"/>
                  <a:pt x="402336" y="90066"/>
                  <a:pt x="402336" y="201168"/>
                </a:cubicBezTo>
                <a:cubicBezTo>
                  <a:pt x="402336" y="312270"/>
                  <a:pt x="312270" y="402336"/>
                  <a:pt x="201168" y="402336"/>
                </a:cubicBezTo>
                <a:cubicBezTo>
                  <a:pt x="90066" y="402336"/>
                  <a:pt x="0" y="312270"/>
                  <a:pt x="0" y="201168"/>
                </a:cubicBezTo>
                <a:cubicBezTo>
                  <a:pt x="0" y="90066"/>
                  <a:pt x="90066" y="0"/>
                  <a:pt x="201168" y="0"/>
                </a:cubicBezTo>
                <a:close/>
              </a:path>
            </a:pathLst>
          </a:custGeom>
          <a:solidFill>
            <a:schemeClr val="accent1"/>
          </a:solidFill>
          <a:ln>
            <a:solidFill>
              <a:schemeClr val="accent1"/>
            </a:solidFill>
          </a:ln>
        </p:spPr>
        <p:txBody>
          <a:bodyPr wrap="none" lIns="0" anchor="ctr" anchorCtr="0">
            <a:noAutofit/>
          </a:bodyPr>
          <a:lstStyle>
            <a:lvl1pPr marL="0" indent="0" algn="ctr">
              <a:buNone/>
              <a:defRPr b="1">
                <a:solidFill>
                  <a:schemeClr val="bg1"/>
                </a:solidFill>
              </a:defRPr>
            </a:lvl1pPr>
            <a:lvl2pPr marL="354012" indent="0">
              <a:buNone/>
              <a:defRPr>
                <a:solidFill>
                  <a:schemeClr val="bg1"/>
                </a:solidFill>
              </a:defRPr>
            </a:lvl2pPr>
            <a:lvl3pPr marL="681037" indent="0">
              <a:buNone/>
              <a:defRPr>
                <a:solidFill>
                  <a:schemeClr val="bg1"/>
                </a:solidFill>
              </a:defRPr>
            </a:lvl3pPr>
            <a:lvl4pPr marL="1027112" indent="0">
              <a:buNone/>
              <a:defRPr>
                <a:solidFill>
                  <a:schemeClr val="bg1"/>
                </a:solidFill>
              </a:defRPr>
            </a:lvl4pPr>
            <a:lvl5pPr marL="1381125" indent="0">
              <a:buNone/>
              <a:defRPr>
                <a:solidFill>
                  <a:schemeClr val="bg1"/>
                </a:solidFill>
              </a:defRPr>
            </a:lvl5pPr>
          </a:lstStyle>
          <a:p>
            <a:pPr lvl="0"/>
            <a:r>
              <a:rPr lang="en-US"/>
              <a:t>#</a:t>
            </a:r>
          </a:p>
        </p:txBody>
      </p:sp>
      <p:sp>
        <p:nvSpPr>
          <p:cNvPr id="72" name="Text Placeholder 71">
            <a:extLst>
              <a:ext uri="{FF2B5EF4-FFF2-40B4-BE49-F238E27FC236}">
                <a16:creationId xmlns:a16="http://schemas.microsoft.com/office/drawing/2014/main" id="{3E24A2C5-4895-CB4E-9C49-76E16F663C30}"/>
              </a:ext>
            </a:extLst>
          </p:cNvPr>
          <p:cNvSpPr>
            <a:spLocks noGrp="1"/>
          </p:cNvSpPr>
          <p:nvPr>
            <p:ph type="body" sz="quarter" idx="20" hasCustomPrompt="1"/>
          </p:nvPr>
        </p:nvSpPr>
        <p:spPr>
          <a:xfrm>
            <a:off x="8266577" y="2319030"/>
            <a:ext cx="402336" cy="402336"/>
          </a:xfrm>
          <a:custGeom>
            <a:avLst/>
            <a:gdLst>
              <a:gd name="connsiteX0" fmla="*/ 201168 w 402336"/>
              <a:gd name="connsiteY0" fmla="*/ 0 h 402336"/>
              <a:gd name="connsiteX1" fmla="*/ 402336 w 402336"/>
              <a:gd name="connsiteY1" fmla="*/ 201168 h 402336"/>
              <a:gd name="connsiteX2" fmla="*/ 201168 w 402336"/>
              <a:gd name="connsiteY2" fmla="*/ 402336 h 402336"/>
              <a:gd name="connsiteX3" fmla="*/ 0 w 402336"/>
              <a:gd name="connsiteY3" fmla="*/ 201168 h 402336"/>
              <a:gd name="connsiteX4" fmla="*/ 201168 w 402336"/>
              <a:gd name="connsiteY4" fmla="*/ 0 h 402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336" h="402336">
                <a:moveTo>
                  <a:pt x="201168" y="0"/>
                </a:moveTo>
                <a:cubicBezTo>
                  <a:pt x="312270" y="0"/>
                  <a:pt x="402336" y="90066"/>
                  <a:pt x="402336" y="201168"/>
                </a:cubicBezTo>
                <a:cubicBezTo>
                  <a:pt x="402336" y="312270"/>
                  <a:pt x="312270" y="402336"/>
                  <a:pt x="201168" y="402336"/>
                </a:cubicBezTo>
                <a:cubicBezTo>
                  <a:pt x="90066" y="402336"/>
                  <a:pt x="0" y="312270"/>
                  <a:pt x="0" y="201168"/>
                </a:cubicBezTo>
                <a:cubicBezTo>
                  <a:pt x="0" y="90066"/>
                  <a:pt x="90066" y="0"/>
                  <a:pt x="201168" y="0"/>
                </a:cubicBezTo>
                <a:close/>
              </a:path>
            </a:pathLst>
          </a:custGeom>
          <a:solidFill>
            <a:schemeClr val="accent1"/>
          </a:solidFill>
          <a:ln>
            <a:solidFill>
              <a:schemeClr val="accent1"/>
            </a:solidFill>
          </a:ln>
        </p:spPr>
        <p:txBody>
          <a:bodyPr wrap="none" lIns="0" anchor="ctr" anchorCtr="0">
            <a:noAutofit/>
          </a:bodyPr>
          <a:lstStyle>
            <a:lvl1pPr marL="0" indent="0" algn="ctr">
              <a:buNone/>
              <a:defRPr b="1">
                <a:solidFill>
                  <a:schemeClr val="bg1"/>
                </a:solidFill>
              </a:defRPr>
            </a:lvl1pPr>
            <a:lvl2pPr marL="354012" indent="0">
              <a:buNone/>
              <a:defRPr>
                <a:solidFill>
                  <a:schemeClr val="bg1"/>
                </a:solidFill>
              </a:defRPr>
            </a:lvl2pPr>
            <a:lvl3pPr marL="681037" indent="0">
              <a:buNone/>
              <a:defRPr>
                <a:solidFill>
                  <a:schemeClr val="bg1"/>
                </a:solidFill>
              </a:defRPr>
            </a:lvl3pPr>
            <a:lvl4pPr marL="1027112" indent="0">
              <a:buNone/>
              <a:defRPr>
                <a:solidFill>
                  <a:schemeClr val="bg1"/>
                </a:solidFill>
              </a:defRPr>
            </a:lvl4pPr>
            <a:lvl5pPr marL="1381125" indent="0">
              <a:buNone/>
              <a:defRPr>
                <a:solidFill>
                  <a:schemeClr val="bg1"/>
                </a:solidFill>
              </a:defRPr>
            </a:lvl5pPr>
          </a:lstStyle>
          <a:p>
            <a:pPr lvl="0"/>
            <a:r>
              <a:rPr lang="en-US"/>
              <a:t>#</a:t>
            </a:r>
          </a:p>
        </p:txBody>
      </p:sp>
      <p:sp>
        <p:nvSpPr>
          <p:cNvPr id="3" name="Footer Placeholder 2">
            <a:extLst>
              <a:ext uri="{FF2B5EF4-FFF2-40B4-BE49-F238E27FC236}">
                <a16:creationId xmlns:a16="http://schemas.microsoft.com/office/drawing/2014/main" id="{F29C8149-866B-4F4C-9BD8-269AD94B67DD}"/>
              </a:ext>
            </a:extLst>
          </p:cNvPr>
          <p:cNvSpPr>
            <a:spLocks noGrp="1"/>
          </p:cNvSpPr>
          <p:nvPr>
            <p:ph type="ftr" sz="quarter" idx="22"/>
          </p:nvPr>
        </p:nvSpPr>
        <p:spPr/>
        <p:txBody>
          <a:bodyPr/>
          <a:lstStyle/>
          <a:p>
            <a:endParaRPr lang="en-US"/>
          </a:p>
        </p:txBody>
      </p:sp>
    </p:spTree>
    <p:extLst>
      <p:ext uri="{BB962C8B-B14F-4D97-AF65-F5344CB8AC3E}">
        <p14:creationId xmlns:p14="http://schemas.microsoft.com/office/powerpoint/2010/main" val="3435273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tep process chart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1033018" cy="813816"/>
          </a:xfrm>
        </p:spPr>
        <p:txBody>
          <a:bodyPr anchor="b">
            <a:noAutofit/>
          </a:bodyPr>
          <a:lstStyle>
            <a:lvl1pPr>
              <a:defRPr lang="en-US" b="1" smtClean="0">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86739" y="1235500"/>
            <a:ext cx="11033797" cy="478559"/>
          </a:xfrm>
          <a:prstGeom prst="rect">
            <a:avLst/>
          </a:prstGeom>
        </p:spPr>
        <p:txBody>
          <a:bodyPr>
            <a:noAutofit/>
          </a:bodyPr>
          <a:lstStyle>
            <a:lvl1pPr marL="0" indent="0">
              <a:buNone/>
              <a:defRPr sz="2000">
                <a:solidFill>
                  <a:srgbClr val="394951"/>
                </a:solidFill>
              </a:defRPr>
            </a:lvl1pPr>
          </a:lstStyle>
          <a:p>
            <a:pPr lvl="0"/>
            <a:r>
              <a:rPr lang="en-US"/>
              <a:t>Subtitle Placeholder</a:t>
            </a:r>
          </a:p>
        </p:txBody>
      </p:sp>
      <p:sp>
        <p:nvSpPr>
          <p:cNvPr id="45" name="Line">
            <a:extLst>
              <a:ext uri="{FF2B5EF4-FFF2-40B4-BE49-F238E27FC236}">
                <a16:creationId xmlns:a16="http://schemas.microsoft.com/office/drawing/2014/main" id="{75B33F13-2E1B-404F-BE0D-A747778E6FF6}"/>
              </a:ext>
            </a:extLst>
          </p:cNvPr>
          <p:cNvSpPr>
            <a:spLocks noChangeShapeType="1"/>
          </p:cNvSpPr>
          <p:nvPr/>
        </p:nvSpPr>
        <p:spPr bwMode="gray">
          <a:xfrm flipV="1">
            <a:off x="587877" y="2056685"/>
            <a:ext cx="0" cy="1585821"/>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sp>
        <p:nvSpPr>
          <p:cNvPr id="47" name="Line">
            <a:extLst>
              <a:ext uri="{FF2B5EF4-FFF2-40B4-BE49-F238E27FC236}">
                <a16:creationId xmlns:a16="http://schemas.microsoft.com/office/drawing/2014/main" id="{17C5ED7D-F4EC-F74A-9D76-9796C2549E50}"/>
              </a:ext>
            </a:extLst>
          </p:cNvPr>
          <p:cNvSpPr>
            <a:spLocks noChangeShapeType="1"/>
          </p:cNvSpPr>
          <p:nvPr/>
        </p:nvSpPr>
        <p:spPr bwMode="gray">
          <a:xfrm flipV="1">
            <a:off x="2295373" y="4627386"/>
            <a:ext cx="0" cy="157734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sp>
        <p:nvSpPr>
          <p:cNvPr id="49" name="Line">
            <a:extLst>
              <a:ext uri="{FF2B5EF4-FFF2-40B4-BE49-F238E27FC236}">
                <a16:creationId xmlns:a16="http://schemas.microsoft.com/office/drawing/2014/main" id="{B0811872-CC7E-DC43-99A2-011CDB646D7F}"/>
              </a:ext>
            </a:extLst>
          </p:cNvPr>
          <p:cNvSpPr>
            <a:spLocks noChangeShapeType="1"/>
          </p:cNvSpPr>
          <p:nvPr/>
        </p:nvSpPr>
        <p:spPr bwMode="gray">
          <a:xfrm flipV="1">
            <a:off x="4002868" y="2056687"/>
            <a:ext cx="0" cy="1585820"/>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sp>
        <p:nvSpPr>
          <p:cNvPr id="51" name="Line">
            <a:extLst>
              <a:ext uri="{FF2B5EF4-FFF2-40B4-BE49-F238E27FC236}">
                <a16:creationId xmlns:a16="http://schemas.microsoft.com/office/drawing/2014/main" id="{331455C9-B23C-2447-BBB4-10A5B7ED39AC}"/>
              </a:ext>
            </a:extLst>
          </p:cNvPr>
          <p:cNvSpPr>
            <a:spLocks noChangeShapeType="1"/>
          </p:cNvSpPr>
          <p:nvPr/>
        </p:nvSpPr>
        <p:spPr bwMode="gray">
          <a:xfrm flipV="1">
            <a:off x="7417859" y="2056687"/>
            <a:ext cx="0" cy="1585820"/>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sp>
        <p:nvSpPr>
          <p:cNvPr id="58" name="Line">
            <a:extLst>
              <a:ext uri="{FF2B5EF4-FFF2-40B4-BE49-F238E27FC236}">
                <a16:creationId xmlns:a16="http://schemas.microsoft.com/office/drawing/2014/main" id="{0AF5C9C3-231C-9747-97A0-13201288F9B9}"/>
              </a:ext>
            </a:extLst>
          </p:cNvPr>
          <p:cNvSpPr>
            <a:spLocks noChangeShapeType="1"/>
          </p:cNvSpPr>
          <p:nvPr/>
        </p:nvSpPr>
        <p:spPr bwMode="gray">
          <a:xfrm flipV="1">
            <a:off x="5710364" y="4627386"/>
            <a:ext cx="0" cy="157734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sp>
        <p:nvSpPr>
          <p:cNvPr id="59" name="Line">
            <a:extLst>
              <a:ext uri="{FF2B5EF4-FFF2-40B4-BE49-F238E27FC236}">
                <a16:creationId xmlns:a16="http://schemas.microsoft.com/office/drawing/2014/main" id="{BF7DA2D3-E47C-F64E-B713-D08B9E209264}"/>
              </a:ext>
            </a:extLst>
          </p:cNvPr>
          <p:cNvSpPr>
            <a:spLocks noChangeShapeType="1"/>
          </p:cNvSpPr>
          <p:nvPr/>
        </p:nvSpPr>
        <p:spPr bwMode="gray">
          <a:xfrm flipV="1">
            <a:off x="9125354" y="4627386"/>
            <a:ext cx="0" cy="157734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sp>
        <p:nvSpPr>
          <p:cNvPr id="72" name="Text Placeholder 5">
            <a:extLst>
              <a:ext uri="{FF2B5EF4-FFF2-40B4-BE49-F238E27FC236}">
                <a16:creationId xmlns:a16="http://schemas.microsoft.com/office/drawing/2014/main" id="{9FFFF164-252A-A14F-B852-C964C0C571C6}"/>
              </a:ext>
            </a:extLst>
          </p:cNvPr>
          <p:cNvSpPr>
            <a:spLocks noGrp="1"/>
          </p:cNvSpPr>
          <p:nvPr userDrawn="1">
            <p:ph type="body" sz="quarter" idx="18" hasCustomPrompt="1"/>
          </p:nvPr>
        </p:nvSpPr>
        <p:spPr>
          <a:xfrm>
            <a:off x="586738" y="2056684"/>
            <a:ext cx="2194560" cy="1448040"/>
          </a:xfrm>
        </p:spPr>
        <p:txBody>
          <a:bodyPr lIns="91440" rIns="91440"/>
          <a:lstStyle>
            <a:lvl1pPr marL="0" indent="0">
              <a:spcBef>
                <a:spcPts val="600"/>
              </a:spcBef>
              <a:buNone/>
              <a:defRPr b="1">
                <a:solidFill>
                  <a:schemeClr val="tx2"/>
                </a:solidFill>
              </a:defRPr>
            </a:lvl1pPr>
            <a:lvl2pPr marL="0" indent="0">
              <a:spcBef>
                <a:spcPts val="600"/>
              </a:spcBef>
              <a:buNone/>
              <a:defRPr sz="1600"/>
            </a:lvl2pPr>
          </a:lstStyle>
          <a:p>
            <a:pPr lvl="0"/>
            <a:r>
              <a:rPr lang="en-US"/>
              <a:t>Description</a:t>
            </a:r>
          </a:p>
          <a:p>
            <a:pPr lvl="1"/>
            <a:r>
              <a:rPr lang="en-US"/>
              <a:t>This is a</a:t>
            </a:r>
            <a:br>
              <a:rPr lang="en-US"/>
            </a:br>
            <a:r>
              <a:rPr lang="en-US"/>
              <a:t>placeholder text.</a:t>
            </a:r>
          </a:p>
        </p:txBody>
      </p:sp>
      <p:sp>
        <p:nvSpPr>
          <p:cNvPr id="73" name="Text Placeholder 5">
            <a:extLst>
              <a:ext uri="{FF2B5EF4-FFF2-40B4-BE49-F238E27FC236}">
                <a16:creationId xmlns:a16="http://schemas.microsoft.com/office/drawing/2014/main" id="{3080DE43-CCF3-9645-AA36-2BFFC37E27A5}"/>
              </a:ext>
            </a:extLst>
          </p:cNvPr>
          <p:cNvSpPr>
            <a:spLocks noGrp="1"/>
          </p:cNvSpPr>
          <p:nvPr>
            <p:ph type="body" sz="quarter" idx="19" hasCustomPrompt="1"/>
          </p:nvPr>
        </p:nvSpPr>
        <p:spPr>
          <a:xfrm>
            <a:off x="4002867" y="2056684"/>
            <a:ext cx="2194560" cy="1448040"/>
          </a:xfrm>
        </p:spPr>
        <p:txBody>
          <a:bodyPr lIns="91440" rIns="91440"/>
          <a:lstStyle>
            <a:lvl1pPr marL="0" indent="0">
              <a:spcBef>
                <a:spcPts val="600"/>
              </a:spcBef>
              <a:buNone/>
              <a:defRPr b="1">
                <a:solidFill>
                  <a:schemeClr val="tx2"/>
                </a:solidFill>
              </a:defRPr>
            </a:lvl1pPr>
            <a:lvl2pPr marL="0" indent="0">
              <a:spcBef>
                <a:spcPts val="600"/>
              </a:spcBef>
              <a:buNone/>
              <a:defRPr sz="1600"/>
            </a:lvl2pPr>
          </a:lstStyle>
          <a:p>
            <a:pPr lvl="0"/>
            <a:r>
              <a:rPr lang="en-US"/>
              <a:t>Description</a:t>
            </a:r>
          </a:p>
          <a:p>
            <a:pPr lvl="1"/>
            <a:r>
              <a:rPr lang="en-US"/>
              <a:t>This is a</a:t>
            </a:r>
            <a:br>
              <a:rPr lang="en-US"/>
            </a:br>
            <a:r>
              <a:rPr lang="en-US"/>
              <a:t>placeholder text.</a:t>
            </a:r>
          </a:p>
        </p:txBody>
      </p:sp>
      <p:sp>
        <p:nvSpPr>
          <p:cNvPr id="74" name="Text Placeholder 5">
            <a:extLst>
              <a:ext uri="{FF2B5EF4-FFF2-40B4-BE49-F238E27FC236}">
                <a16:creationId xmlns:a16="http://schemas.microsoft.com/office/drawing/2014/main" id="{9ABE1617-B069-FA47-945D-AF6B2D05BE15}"/>
              </a:ext>
            </a:extLst>
          </p:cNvPr>
          <p:cNvSpPr>
            <a:spLocks noGrp="1"/>
          </p:cNvSpPr>
          <p:nvPr>
            <p:ph type="body" sz="quarter" idx="20" hasCustomPrompt="1"/>
          </p:nvPr>
        </p:nvSpPr>
        <p:spPr>
          <a:xfrm>
            <a:off x="7417858" y="2056684"/>
            <a:ext cx="2194560" cy="1448040"/>
          </a:xfrm>
        </p:spPr>
        <p:txBody>
          <a:bodyPr lIns="91440" rIns="91440"/>
          <a:lstStyle>
            <a:lvl1pPr marL="0" indent="0">
              <a:spcBef>
                <a:spcPts val="600"/>
              </a:spcBef>
              <a:buNone/>
              <a:defRPr b="1">
                <a:solidFill>
                  <a:schemeClr val="tx2"/>
                </a:solidFill>
              </a:defRPr>
            </a:lvl1pPr>
            <a:lvl2pPr marL="0" indent="0">
              <a:spcBef>
                <a:spcPts val="600"/>
              </a:spcBef>
              <a:buNone/>
              <a:defRPr sz="1600"/>
            </a:lvl2pPr>
          </a:lstStyle>
          <a:p>
            <a:pPr lvl="0"/>
            <a:r>
              <a:rPr lang="en-US"/>
              <a:t>Description</a:t>
            </a:r>
          </a:p>
          <a:p>
            <a:pPr lvl="1"/>
            <a:r>
              <a:rPr lang="en-US"/>
              <a:t>This is a</a:t>
            </a:r>
            <a:br>
              <a:rPr lang="en-US"/>
            </a:br>
            <a:r>
              <a:rPr lang="en-US"/>
              <a:t>placeholder text.</a:t>
            </a:r>
          </a:p>
        </p:txBody>
      </p:sp>
      <p:sp>
        <p:nvSpPr>
          <p:cNvPr id="75" name="Text Placeholder 5">
            <a:extLst>
              <a:ext uri="{FF2B5EF4-FFF2-40B4-BE49-F238E27FC236}">
                <a16:creationId xmlns:a16="http://schemas.microsoft.com/office/drawing/2014/main" id="{109466C9-F680-F947-AFAC-B126EE146CEB}"/>
              </a:ext>
            </a:extLst>
          </p:cNvPr>
          <p:cNvSpPr>
            <a:spLocks noGrp="1"/>
          </p:cNvSpPr>
          <p:nvPr>
            <p:ph type="body" sz="quarter" idx="21" hasCustomPrompt="1"/>
          </p:nvPr>
        </p:nvSpPr>
        <p:spPr>
          <a:xfrm>
            <a:off x="2297951" y="4730510"/>
            <a:ext cx="2194560" cy="1448040"/>
          </a:xfrm>
        </p:spPr>
        <p:txBody>
          <a:bodyPr lIns="91440" rIns="91440" anchor="b" anchorCtr="0"/>
          <a:lstStyle>
            <a:lvl1pPr marL="0" indent="0">
              <a:spcBef>
                <a:spcPts val="600"/>
              </a:spcBef>
              <a:buNone/>
              <a:defRPr b="1">
                <a:solidFill>
                  <a:schemeClr val="tx2"/>
                </a:solidFill>
              </a:defRPr>
            </a:lvl1pPr>
            <a:lvl2pPr marL="0" indent="0">
              <a:spcBef>
                <a:spcPts val="600"/>
              </a:spcBef>
              <a:buNone/>
              <a:defRPr sz="1600"/>
            </a:lvl2pPr>
          </a:lstStyle>
          <a:p>
            <a:pPr lvl="0"/>
            <a:r>
              <a:rPr lang="en-US"/>
              <a:t>Description</a:t>
            </a:r>
          </a:p>
          <a:p>
            <a:pPr lvl="1"/>
            <a:r>
              <a:rPr lang="en-US"/>
              <a:t>This is a</a:t>
            </a:r>
            <a:br>
              <a:rPr lang="en-US"/>
            </a:br>
            <a:r>
              <a:rPr lang="en-US"/>
              <a:t>placeholder text.</a:t>
            </a:r>
          </a:p>
        </p:txBody>
      </p:sp>
      <p:sp>
        <p:nvSpPr>
          <p:cNvPr id="76" name="Text Placeholder 5">
            <a:extLst>
              <a:ext uri="{FF2B5EF4-FFF2-40B4-BE49-F238E27FC236}">
                <a16:creationId xmlns:a16="http://schemas.microsoft.com/office/drawing/2014/main" id="{06C4B305-8E1D-2A4E-9F03-072782B58800}"/>
              </a:ext>
            </a:extLst>
          </p:cNvPr>
          <p:cNvSpPr>
            <a:spLocks noGrp="1"/>
          </p:cNvSpPr>
          <p:nvPr>
            <p:ph type="body" sz="quarter" idx="22" hasCustomPrompt="1"/>
          </p:nvPr>
        </p:nvSpPr>
        <p:spPr>
          <a:xfrm>
            <a:off x="5710363" y="4730510"/>
            <a:ext cx="2194560" cy="1448040"/>
          </a:xfrm>
        </p:spPr>
        <p:txBody>
          <a:bodyPr lIns="91440" rIns="91440" anchor="b" anchorCtr="0"/>
          <a:lstStyle>
            <a:lvl1pPr marL="0" indent="0">
              <a:spcBef>
                <a:spcPts val="600"/>
              </a:spcBef>
              <a:buNone/>
              <a:defRPr b="1">
                <a:solidFill>
                  <a:schemeClr val="tx2"/>
                </a:solidFill>
              </a:defRPr>
            </a:lvl1pPr>
            <a:lvl2pPr marL="0" indent="0">
              <a:spcBef>
                <a:spcPts val="600"/>
              </a:spcBef>
              <a:buNone/>
              <a:defRPr sz="1600"/>
            </a:lvl2pPr>
          </a:lstStyle>
          <a:p>
            <a:pPr lvl="0"/>
            <a:r>
              <a:rPr lang="en-US"/>
              <a:t>Description</a:t>
            </a:r>
          </a:p>
          <a:p>
            <a:pPr lvl="1"/>
            <a:r>
              <a:rPr lang="en-US"/>
              <a:t>This is a</a:t>
            </a:r>
            <a:br>
              <a:rPr lang="en-US"/>
            </a:br>
            <a:r>
              <a:rPr lang="en-US"/>
              <a:t>placeholder text.</a:t>
            </a:r>
          </a:p>
        </p:txBody>
      </p:sp>
      <p:sp>
        <p:nvSpPr>
          <p:cNvPr id="77" name="Text Placeholder 5">
            <a:extLst>
              <a:ext uri="{FF2B5EF4-FFF2-40B4-BE49-F238E27FC236}">
                <a16:creationId xmlns:a16="http://schemas.microsoft.com/office/drawing/2014/main" id="{877F0F4E-7BD4-6D4E-B131-87472800934C}"/>
              </a:ext>
            </a:extLst>
          </p:cNvPr>
          <p:cNvSpPr>
            <a:spLocks noGrp="1"/>
          </p:cNvSpPr>
          <p:nvPr>
            <p:ph type="body" sz="quarter" idx="23" hasCustomPrompt="1"/>
          </p:nvPr>
        </p:nvSpPr>
        <p:spPr>
          <a:xfrm>
            <a:off x="9125353" y="4730510"/>
            <a:ext cx="2194560" cy="1448040"/>
          </a:xfrm>
        </p:spPr>
        <p:txBody>
          <a:bodyPr lIns="91440" rIns="91440" anchor="b" anchorCtr="0"/>
          <a:lstStyle>
            <a:lvl1pPr marL="0" indent="0">
              <a:spcBef>
                <a:spcPts val="600"/>
              </a:spcBef>
              <a:buNone/>
              <a:defRPr b="1">
                <a:solidFill>
                  <a:schemeClr val="tx2"/>
                </a:solidFill>
              </a:defRPr>
            </a:lvl1pPr>
            <a:lvl2pPr marL="0" indent="0">
              <a:spcBef>
                <a:spcPts val="600"/>
              </a:spcBef>
              <a:buNone/>
              <a:defRPr sz="1600"/>
            </a:lvl2pPr>
          </a:lstStyle>
          <a:p>
            <a:pPr lvl="0"/>
            <a:r>
              <a:rPr lang="en-US"/>
              <a:t>Description</a:t>
            </a:r>
          </a:p>
          <a:p>
            <a:pPr lvl="1"/>
            <a:r>
              <a:rPr lang="en-US"/>
              <a:t>This is a</a:t>
            </a:r>
            <a:br>
              <a:rPr lang="en-US"/>
            </a:br>
            <a:r>
              <a:rPr lang="en-US"/>
              <a:t>placeholder text.</a:t>
            </a:r>
          </a:p>
        </p:txBody>
      </p:sp>
      <p:grpSp>
        <p:nvGrpSpPr>
          <p:cNvPr id="65" name="TIMELINE">
            <a:extLst>
              <a:ext uri="{FF2B5EF4-FFF2-40B4-BE49-F238E27FC236}">
                <a16:creationId xmlns:a16="http://schemas.microsoft.com/office/drawing/2014/main" id="{BF5A3355-9AAD-7F4A-847A-71F562B3B564}"/>
              </a:ext>
            </a:extLst>
          </p:cNvPr>
          <p:cNvGrpSpPr/>
          <p:nvPr userDrawn="1"/>
        </p:nvGrpSpPr>
        <p:grpSpPr bwMode="gray">
          <a:xfrm>
            <a:off x="587877" y="3892007"/>
            <a:ext cx="10480915" cy="483924"/>
            <a:chOff x="540000" y="3400125"/>
            <a:chExt cx="11263321" cy="520049"/>
          </a:xfrm>
        </p:grpSpPr>
        <p:sp>
          <p:nvSpPr>
            <p:cNvPr id="66" name="Arrow 1">
              <a:extLst>
                <a:ext uri="{FF2B5EF4-FFF2-40B4-BE49-F238E27FC236}">
                  <a16:creationId xmlns:a16="http://schemas.microsoft.com/office/drawing/2014/main" id="{1784A0F8-6E4B-0A44-9097-5FCC484CC555}"/>
                </a:ext>
              </a:extLst>
            </p:cNvPr>
            <p:cNvSpPr>
              <a:spLocks noChangeArrowheads="1"/>
            </p:cNvSpPr>
            <p:nvPr/>
          </p:nvSpPr>
          <p:spPr bwMode="gray">
            <a:xfrm>
              <a:off x="540000" y="3400126"/>
              <a:ext cx="2088517" cy="520048"/>
            </a:xfrm>
            <a:prstGeom prst="homePlate">
              <a:avLst>
                <a:gd name="adj" fmla="val 36314"/>
              </a:avLst>
            </a:prstGeom>
            <a:solidFill>
              <a:schemeClr val="tx1">
                <a:lumMod val="20000"/>
                <a:lumOff val="80000"/>
              </a:schemeClr>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tx2"/>
                  </a:solidFill>
                  <a:cs typeface="Arial" charset="0"/>
                </a:rPr>
                <a:t>STEP 1</a:t>
              </a:r>
            </a:p>
          </p:txBody>
        </p:sp>
        <p:sp>
          <p:nvSpPr>
            <p:cNvPr id="67" name="Arrow 2">
              <a:extLst>
                <a:ext uri="{FF2B5EF4-FFF2-40B4-BE49-F238E27FC236}">
                  <a16:creationId xmlns:a16="http://schemas.microsoft.com/office/drawing/2014/main" id="{A2E63EBD-3835-A84A-ACDB-A84C57371C7B}"/>
                </a:ext>
              </a:extLst>
            </p:cNvPr>
            <p:cNvSpPr>
              <a:spLocks noChangeArrowheads="1"/>
            </p:cNvSpPr>
            <p:nvPr/>
          </p:nvSpPr>
          <p:spPr bwMode="gray">
            <a:xfrm>
              <a:off x="2374960" y="3400126"/>
              <a:ext cx="2088517" cy="520048"/>
            </a:xfrm>
            <a:prstGeom prst="chevron">
              <a:avLst>
                <a:gd name="adj" fmla="val 35094"/>
              </a:avLst>
            </a:prstGeom>
            <a:solidFill>
              <a:schemeClr val="tx1">
                <a:lumMod val="40000"/>
                <a:lumOff val="60000"/>
              </a:schemeClr>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tx2"/>
                  </a:solidFill>
                  <a:cs typeface="Arial" charset="0"/>
                </a:rPr>
                <a:t>STEP 2</a:t>
              </a:r>
            </a:p>
          </p:txBody>
        </p:sp>
        <p:sp>
          <p:nvSpPr>
            <p:cNvPr id="68" name="Arrow 3">
              <a:extLst>
                <a:ext uri="{FF2B5EF4-FFF2-40B4-BE49-F238E27FC236}">
                  <a16:creationId xmlns:a16="http://schemas.microsoft.com/office/drawing/2014/main" id="{CFD25839-5A42-914A-A63B-1A578BB00530}"/>
                </a:ext>
              </a:extLst>
            </p:cNvPr>
            <p:cNvSpPr>
              <a:spLocks noChangeArrowheads="1"/>
            </p:cNvSpPr>
            <p:nvPr/>
          </p:nvSpPr>
          <p:spPr bwMode="gray">
            <a:xfrm>
              <a:off x="4209922" y="3400126"/>
              <a:ext cx="2088517" cy="520048"/>
            </a:xfrm>
            <a:prstGeom prst="chevron">
              <a:avLst>
                <a:gd name="adj" fmla="val 35094"/>
              </a:avLst>
            </a:prstGeom>
            <a:solidFill>
              <a:schemeClr val="tx1">
                <a:lumMod val="60000"/>
                <a:lumOff val="40000"/>
              </a:schemeClr>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tx2"/>
                  </a:solidFill>
                  <a:cs typeface="Arial" charset="0"/>
                </a:rPr>
                <a:t>STEP 3</a:t>
              </a:r>
            </a:p>
          </p:txBody>
        </p:sp>
        <p:sp>
          <p:nvSpPr>
            <p:cNvPr id="69" name="Arrow 4">
              <a:extLst>
                <a:ext uri="{FF2B5EF4-FFF2-40B4-BE49-F238E27FC236}">
                  <a16:creationId xmlns:a16="http://schemas.microsoft.com/office/drawing/2014/main" id="{4D4113E4-0403-434D-A373-2C071072ED94}"/>
                </a:ext>
              </a:extLst>
            </p:cNvPr>
            <p:cNvSpPr>
              <a:spLocks noChangeArrowheads="1"/>
            </p:cNvSpPr>
            <p:nvPr/>
          </p:nvSpPr>
          <p:spPr bwMode="gray">
            <a:xfrm>
              <a:off x="6044882" y="3400126"/>
              <a:ext cx="2088517" cy="520048"/>
            </a:xfrm>
            <a:prstGeom prst="chevron">
              <a:avLst>
                <a:gd name="adj" fmla="val 35094"/>
              </a:avLst>
            </a:prstGeom>
            <a:solidFill>
              <a:schemeClr val="tx1"/>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bg1"/>
                  </a:solidFill>
                  <a:cs typeface="Arial" charset="0"/>
                </a:rPr>
                <a:t>STEP 4</a:t>
              </a:r>
            </a:p>
          </p:txBody>
        </p:sp>
        <p:sp>
          <p:nvSpPr>
            <p:cNvPr id="71" name="Arrow 5">
              <a:extLst>
                <a:ext uri="{FF2B5EF4-FFF2-40B4-BE49-F238E27FC236}">
                  <a16:creationId xmlns:a16="http://schemas.microsoft.com/office/drawing/2014/main" id="{3BD482BF-AAB0-0945-A279-2AD5CCC51F5F}"/>
                </a:ext>
              </a:extLst>
            </p:cNvPr>
            <p:cNvSpPr>
              <a:spLocks noChangeArrowheads="1"/>
            </p:cNvSpPr>
            <p:nvPr/>
          </p:nvSpPr>
          <p:spPr bwMode="gray">
            <a:xfrm>
              <a:off x="7879844" y="3400126"/>
              <a:ext cx="2088517" cy="520048"/>
            </a:xfrm>
            <a:prstGeom prst="chevron">
              <a:avLst>
                <a:gd name="adj" fmla="val 35094"/>
              </a:avLst>
            </a:prstGeom>
            <a:solidFill>
              <a:schemeClr val="tx1">
                <a:lumMod val="75000"/>
              </a:schemeClr>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bg1"/>
                  </a:solidFill>
                  <a:cs typeface="Arial" charset="0"/>
                </a:rPr>
                <a:t>STEP 5</a:t>
              </a:r>
            </a:p>
          </p:txBody>
        </p:sp>
        <p:sp>
          <p:nvSpPr>
            <p:cNvPr id="78" name="Arrow 6">
              <a:extLst>
                <a:ext uri="{FF2B5EF4-FFF2-40B4-BE49-F238E27FC236}">
                  <a16:creationId xmlns:a16="http://schemas.microsoft.com/office/drawing/2014/main" id="{06DB862C-F608-FE4E-8C73-ABA87A901932}"/>
                </a:ext>
              </a:extLst>
            </p:cNvPr>
            <p:cNvSpPr>
              <a:spLocks noChangeArrowheads="1"/>
            </p:cNvSpPr>
            <p:nvPr/>
          </p:nvSpPr>
          <p:spPr bwMode="gray">
            <a:xfrm>
              <a:off x="9714804" y="3400125"/>
              <a:ext cx="2088517" cy="520048"/>
            </a:xfrm>
            <a:prstGeom prst="chevron">
              <a:avLst>
                <a:gd name="adj" fmla="val 35094"/>
              </a:avLst>
            </a:prstGeom>
            <a:solidFill>
              <a:schemeClr val="tx2"/>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bg1"/>
                  </a:solidFill>
                  <a:cs typeface="Arial" charset="0"/>
                </a:rPr>
                <a:t>STEP 6</a:t>
              </a:r>
            </a:p>
          </p:txBody>
        </p:sp>
      </p:grpSp>
      <p:sp>
        <p:nvSpPr>
          <p:cNvPr id="3" name="Footer Placeholder 2">
            <a:extLst>
              <a:ext uri="{FF2B5EF4-FFF2-40B4-BE49-F238E27FC236}">
                <a16:creationId xmlns:a16="http://schemas.microsoft.com/office/drawing/2014/main" id="{18119E8B-F31F-534C-9934-CAE14DE3DE67}"/>
              </a:ext>
            </a:extLst>
          </p:cNvPr>
          <p:cNvSpPr>
            <a:spLocks noGrp="1"/>
          </p:cNvSpPr>
          <p:nvPr>
            <p:ph type="ftr" sz="quarter" idx="24"/>
          </p:nvPr>
        </p:nvSpPr>
        <p:spPr/>
        <p:txBody>
          <a:bodyPr/>
          <a:lstStyle/>
          <a:p>
            <a:endParaRPr lang="en-US"/>
          </a:p>
        </p:txBody>
      </p:sp>
    </p:spTree>
    <p:extLst>
      <p:ext uri="{BB962C8B-B14F-4D97-AF65-F5344CB8AC3E}">
        <p14:creationId xmlns:p14="http://schemas.microsoft.com/office/powerpoint/2010/main" val="4085288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FB5B278-83B7-3046-8766-F3AC294D9E84}"/>
              </a:ext>
            </a:extLst>
          </p:cNvPr>
          <p:cNvSpPr>
            <a:spLocks noGrp="1"/>
          </p:cNvSpPr>
          <p:nvPr>
            <p:ph type="title" hasCustomPrompt="1"/>
          </p:nvPr>
        </p:nvSpPr>
        <p:spPr>
          <a:xfrm>
            <a:off x="576070" y="395492"/>
            <a:ext cx="11040619" cy="813548"/>
          </a:xfrm>
        </p:spPr>
        <p:txBody>
          <a:bodyPr/>
          <a:lstStyle/>
          <a:p>
            <a:r>
              <a:rPr lang="en-US"/>
              <a:t>Agenda</a:t>
            </a:r>
          </a:p>
        </p:txBody>
      </p:sp>
      <p:sp>
        <p:nvSpPr>
          <p:cNvPr id="7" name="Content Placeholder 5">
            <a:extLst>
              <a:ext uri="{FF2B5EF4-FFF2-40B4-BE49-F238E27FC236}">
                <a16:creationId xmlns:a16="http://schemas.microsoft.com/office/drawing/2014/main" id="{ECB34F34-D933-FF46-BAD3-AA030BFB1D74}"/>
              </a:ext>
            </a:extLst>
          </p:cNvPr>
          <p:cNvSpPr>
            <a:spLocks noGrp="1"/>
          </p:cNvSpPr>
          <p:nvPr>
            <p:ph sz="quarter" idx="17"/>
          </p:nvPr>
        </p:nvSpPr>
        <p:spPr>
          <a:xfrm>
            <a:off x="576071" y="1618488"/>
            <a:ext cx="11044429" cy="45918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Footer Placeholder 1">
            <a:extLst>
              <a:ext uri="{FF2B5EF4-FFF2-40B4-BE49-F238E27FC236}">
                <a16:creationId xmlns:a16="http://schemas.microsoft.com/office/drawing/2014/main" id="{DD222224-6E10-2948-92EC-47FCC1FFDE82}"/>
              </a:ext>
            </a:extLst>
          </p:cNvPr>
          <p:cNvSpPr>
            <a:spLocks noGrp="1"/>
          </p:cNvSpPr>
          <p:nvPr>
            <p:ph type="ftr" sz="quarter" idx="18"/>
          </p:nvPr>
        </p:nvSpPr>
        <p:spPr/>
        <p:txBody>
          <a:bodyPr/>
          <a:lstStyle/>
          <a:p>
            <a:endParaRPr lang="en-US"/>
          </a:p>
        </p:txBody>
      </p:sp>
      <p:sp>
        <p:nvSpPr>
          <p:cNvPr id="3" name="TextBox 2">
            <a:extLst>
              <a:ext uri="{FF2B5EF4-FFF2-40B4-BE49-F238E27FC236}">
                <a16:creationId xmlns:a16="http://schemas.microsoft.com/office/drawing/2014/main" id="{56671BE8-82C3-634D-870D-EB797CFB5069}"/>
              </a:ext>
            </a:extLst>
          </p:cNvPr>
          <p:cNvSpPr txBox="1"/>
          <p:nvPr userDrawn="1"/>
        </p:nvSpPr>
        <p:spPr>
          <a:xfrm>
            <a:off x="1408517" y="6554147"/>
            <a:ext cx="0" cy="0"/>
          </a:xfrm>
          <a:prstGeom prst="rect">
            <a:avLst/>
          </a:prstGeom>
          <a:solidFill>
            <a:schemeClr val="bg1">
              <a:lumMod val="95000"/>
            </a:schemeClr>
          </a:solidFill>
        </p:spPr>
        <p:txBody>
          <a:bodyPr wrap="none" lIns="182880" tIns="182880" rIns="182880" bIns="182880" rtlCol="0" anchor="ctr" anchorCtr="0">
            <a:noAutofit/>
          </a:bodyPr>
          <a:lstStyle/>
          <a:p>
            <a:pPr algn="l"/>
            <a:endParaRPr lang="en-US"/>
          </a:p>
        </p:txBody>
      </p:sp>
    </p:spTree>
    <p:extLst>
      <p:ext uri="{BB962C8B-B14F-4D97-AF65-F5344CB8AC3E}">
        <p14:creationId xmlns:p14="http://schemas.microsoft.com/office/powerpoint/2010/main" val="38440810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19" name="Rectangle 118">
            <a:extLst>
              <a:ext uri="{FF2B5EF4-FFF2-40B4-BE49-F238E27FC236}">
                <a16:creationId xmlns:a16="http://schemas.microsoft.com/office/drawing/2014/main" id="{C4829552-DB57-5D40-9040-6E48C6FBFABB}"/>
              </a:ext>
            </a:extLst>
          </p:cNvPr>
          <p:cNvSpPr/>
          <p:nvPr userDrawn="1"/>
        </p:nvSpPr>
        <p:spPr>
          <a:xfrm>
            <a:off x="3214194" y="2062168"/>
            <a:ext cx="7630346" cy="718019"/>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5" name="Rectangle 124">
            <a:extLst>
              <a:ext uri="{FF2B5EF4-FFF2-40B4-BE49-F238E27FC236}">
                <a16:creationId xmlns:a16="http://schemas.microsoft.com/office/drawing/2014/main" id="{6B9422DC-C7AF-2F4C-9540-28D7C937DF90}"/>
              </a:ext>
            </a:extLst>
          </p:cNvPr>
          <p:cNvSpPr/>
          <p:nvPr userDrawn="1"/>
        </p:nvSpPr>
        <p:spPr>
          <a:xfrm>
            <a:off x="3214194" y="2803148"/>
            <a:ext cx="7630346" cy="718019"/>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7" name="Rectangle 126">
            <a:extLst>
              <a:ext uri="{FF2B5EF4-FFF2-40B4-BE49-F238E27FC236}">
                <a16:creationId xmlns:a16="http://schemas.microsoft.com/office/drawing/2014/main" id="{FE0B33C0-1D8E-704B-AFB8-576DE0BF16CA}"/>
              </a:ext>
            </a:extLst>
          </p:cNvPr>
          <p:cNvSpPr/>
          <p:nvPr userDrawn="1"/>
        </p:nvSpPr>
        <p:spPr>
          <a:xfrm>
            <a:off x="3214194" y="3544128"/>
            <a:ext cx="7630346" cy="718019"/>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9" name="Rectangle 128">
            <a:extLst>
              <a:ext uri="{FF2B5EF4-FFF2-40B4-BE49-F238E27FC236}">
                <a16:creationId xmlns:a16="http://schemas.microsoft.com/office/drawing/2014/main" id="{07042342-4835-A447-90F3-C0AA3E7A3437}"/>
              </a:ext>
            </a:extLst>
          </p:cNvPr>
          <p:cNvSpPr/>
          <p:nvPr userDrawn="1"/>
        </p:nvSpPr>
        <p:spPr>
          <a:xfrm>
            <a:off x="3214194" y="4285108"/>
            <a:ext cx="7630346" cy="718019"/>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31" name="Rectangle 130">
            <a:extLst>
              <a:ext uri="{FF2B5EF4-FFF2-40B4-BE49-F238E27FC236}">
                <a16:creationId xmlns:a16="http://schemas.microsoft.com/office/drawing/2014/main" id="{BC22190E-3E4B-D344-8C66-B8BD53879635}"/>
              </a:ext>
            </a:extLst>
          </p:cNvPr>
          <p:cNvSpPr/>
          <p:nvPr userDrawn="1"/>
        </p:nvSpPr>
        <p:spPr>
          <a:xfrm>
            <a:off x="3214194" y="5026088"/>
            <a:ext cx="7630346" cy="718019"/>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1" y="395492"/>
            <a:ext cx="11033013" cy="813816"/>
          </a:xfrm>
        </p:spPr>
        <p:txBody>
          <a:bodyPr anchor="b">
            <a:noAutofit/>
          </a:bodyPr>
          <a:lstStyle>
            <a:lvl1pPr>
              <a:defRPr lang="en-US" b="1" smtClean="0">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86740" y="1235500"/>
            <a:ext cx="11033792" cy="478559"/>
          </a:xfrm>
          <a:prstGeom prst="rect">
            <a:avLst/>
          </a:prstGeom>
        </p:spPr>
        <p:txBody>
          <a:bodyPr>
            <a:noAutofit/>
          </a:bodyPr>
          <a:lstStyle>
            <a:lvl1pPr marL="0" indent="0">
              <a:buNone/>
              <a:defRPr sz="2000">
                <a:solidFill>
                  <a:srgbClr val="394951"/>
                </a:solidFill>
              </a:defRPr>
            </a:lvl1pPr>
          </a:lstStyle>
          <a:p>
            <a:pPr lvl="0"/>
            <a:r>
              <a:rPr lang="en-US"/>
              <a:t>Subtitle Placeholder</a:t>
            </a:r>
          </a:p>
        </p:txBody>
      </p:sp>
      <p:cxnSp>
        <p:nvCxnSpPr>
          <p:cNvPr id="36" name="Straight Connector 35">
            <a:extLst>
              <a:ext uri="{FF2B5EF4-FFF2-40B4-BE49-F238E27FC236}">
                <a16:creationId xmlns:a16="http://schemas.microsoft.com/office/drawing/2014/main" id="{53AC58F7-7693-FE4A-BC8A-89CEBF53063F}"/>
              </a:ext>
            </a:extLst>
          </p:cNvPr>
          <p:cNvCxnSpPr>
            <a:cxnSpLocks/>
          </p:cNvCxnSpPr>
          <p:nvPr/>
        </p:nvCxnSpPr>
        <p:spPr>
          <a:xfrm>
            <a:off x="10844540" y="1978088"/>
            <a:ext cx="1" cy="3828489"/>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3ACA67FE-E27B-5141-868A-E310F8D2F308}"/>
              </a:ext>
            </a:extLst>
          </p:cNvPr>
          <p:cNvSpPr txBox="1"/>
          <p:nvPr/>
        </p:nvSpPr>
        <p:spPr>
          <a:xfrm>
            <a:off x="3214194" y="5942943"/>
            <a:ext cx="1907581" cy="338554"/>
          </a:xfrm>
          <a:prstGeom prst="rect">
            <a:avLst/>
          </a:prstGeom>
          <a:noFill/>
        </p:spPr>
        <p:txBody>
          <a:bodyPr wrap="square" rtlCol="0">
            <a:noAutofit/>
          </a:bodyPr>
          <a:lstStyle/>
          <a:p>
            <a:pPr algn="ctr"/>
            <a:r>
              <a:rPr lang="en-US" sz="1600">
                <a:solidFill>
                  <a:srgbClr val="737373"/>
                </a:solidFill>
              </a:rPr>
              <a:t>Q1</a:t>
            </a:r>
          </a:p>
        </p:txBody>
      </p:sp>
      <p:sp>
        <p:nvSpPr>
          <p:cNvPr id="87" name="TextBox 86">
            <a:extLst>
              <a:ext uri="{FF2B5EF4-FFF2-40B4-BE49-F238E27FC236}">
                <a16:creationId xmlns:a16="http://schemas.microsoft.com/office/drawing/2014/main" id="{89D73C7B-FCC3-8549-A146-E4AB8C204C3B}"/>
              </a:ext>
            </a:extLst>
          </p:cNvPr>
          <p:cNvSpPr txBox="1"/>
          <p:nvPr/>
        </p:nvSpPr>
        <p:spPr>
          <a:xfrm>
            <a:off x="5121774" y="5942943"/>
            <a:ext cx="1907579" cy="338554"/>
          </a:xfrm>
          <a:prstGeom prst="rect">
            <a:avLst/>
          </a:prstGeom>
          <a:noFill/>
        </p:spPr>
        <p:txBody>
          <a:bodyPr wrap="square" rtlCol="0">
            <a:noAutofit/>
          </a:bodyPr>
          <a:lstStyle/>
          <a:p>
            <a:pPr algn="ctr"/>
            <a:r>
              <a:rPr lang="en-US" sz="1600">
                <a:solidFill>
                  <a:srgbClr val="737373"/>
                </a:solidFill>
              </a:rPr>
              <a:t>Q2</a:t>
            </a:r>
          </a:p>
        </p:txBody>
      </p:sp>
      <p:sp>
        <p:nvSpPr>
          <p:cNvPr id="88" name="TextBox 87">
            <a:extLst>
              <a:ext uri="{FF2B5EF4-FFF2-40B4-BE49-F238E27FC236}">
                <a16:creationId xmlns:a16="http://schemas.microsoft.com/office/drawing/2014/main" id="{5EC91B4B-DC3D-2C41-9B3D-AA239CA83C59}"/>
              </a:ext>
            </a:extLst>
          </p:cNvPr>
          <p:cNvSpPr txBox="1"/>
          <p:nvPr/>
        </p:nvSpPr>
        <p:spPr>
          <a:xfrm>
            <a:off x="7029353" y="5942943"/>
            <a:ext cx="1907575" cy="338554"/>
          </a:xfrm>
          <a:prstGeom prst="rect">
            <a:avLst/>
          </a:prstGeom>
          <a:noFill/>
        </p:spPr>
        <p:txBody>
          <a:bodyPr wrap="square" rtlCol="0">
            <a:noAutofit/>
          </a:bodyPr>
          <a:lstStyle/>
          <a:p>
            <a:pPr algn="ctr"/>
            <a:r>
              <a:rPr lang="en-US" sz="1600">
                <a:solidFill>
                  <a:srgbClr val="737373"/>
                </a:solidFill>
              </a:rPr>
              <a:t>Q3</a:t>
            </a:r>
          </a:p>
        </p:txBody>
      </p:sp>
      <p:sp>
        <p:nvSpPr>
          <p:cNvPr id="89" name="TextBox 88">
            <a:extLst>
              <a:ext uri="{FF2B5EF4-FFF2-40B4-BE49-F238E27FC236}">
                <a16:creationId xmlns:a16="http://schemas.microsoft.com/office/drawing/2014/main" id="{4461367A-06A8-5741-B834-EC4BB704D47A}"/>
              </a:ext>
            </a:extLst>
          </p:cNvPr>
          <p:cNvSpPr txBox="1"/>
          <p:nvPr/>
        </p:nvSpPr>
        <p:spPr>
          <a:xfrm>
            <a:off x="8936928" y="5942943"/>
            <a:ext cx="1907578" cy="338554"/>
          </a:xfrm>
          <a:prstGeom prst="rect">
            <a:avLst/>
          </a:prstGeom>
          <a:noFill/>
        </p:spPr>
        <p:txBody>
          <a:bodyPr wrap="square" rtlCol="0">
            <a:noAutofit/>
          </a:bodyPr>
          <a:lstStyle/>
          <a:p>
            <a:pPr algn="ctr"/>
            <a:r>
              <a:rPr lang="en-US" sz="1600">
                <a:solidFill>
                  <a:srgbClr val="737373"/>
                </a:solidFill>
              </a:rPr>
              <a:t>Q4</a:t>
            </a:r>
          </a:p>
        </p:txBody>
      </p:sp>
      <p:cxnSp>
        <p:nvCxnSpPr>
          <p:cNvPr id="65" name="Straight Connector 64">
            <a:extLst>
              <a:ext uri="{FF2B5EF4-FFF2-40B4-BE49-F238E27FC236}">
                <a16:creationId xmlns:a16="http://schemas.microsoft.com/office/drawing/2014/main" id="{AC5B7676-515F-9D48-821E-03665ABA4853}"/>
              </a:ext>
            </a:extLst>
          </p:cNvPr>
          <p:cNvCxnSpPr>
            <a:cxnSpLocks/>
          </p:cNvCxnSpPr>
          <p:nvPr/>
        </p:nvCxnSpPr>
        <p:spPr>
          <a:xfrm>
            <a:off x="3214194" y="1978088"/>
            <a:ext cx="1" cy="3828489"/>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1E310795-569A-7C4A-8715-75DE4A3ECD0C}"/>
              </a:ext>
            </a:extLst>
          </p:cNvPr>
          <p:cNvCxnSpPr>
            <a:cxnSpLocks/>
          </p:cNvCxnSpPr>
          <p:nvPr/>
        </p:nvCxnSpPr>
        <p:spPr>
          <a:xfrm>
            <a:off x="7029364" y="1978088"/>
            <a:ext cx="1" cy="3828489"/>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4D6630CC-2986-654F-802E-CB30A151F607}"/>
              </a:ext>
            </a:extLst>
          </p:cNvPr>
          <p:cNvCxnSpPr>
            <a:cxnSpLocks/>
          </p:cNvCxnSpPr>
          <p:nvPr/>
        </p:nvCxnSpPr>
        <p:spPr>
          <a:xfrm>
            <a:off x="8936949" y="1978088"/>
            <a:ext cx="1" cy="3828489"/>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9AD77AE8-B5A4-F54C-AF79-BBEBCA1226B9}"/>
              </a:ext>
            </a:extLst>
          </p:cNvPr>
          <p:cNvCxnSpPr/>
          <p:nvPr/>
        </p:nvCxnSpPr>
        <p:spPr>
          <a:xfrm>
            <a:off x="3691091"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0FCE602E-8406-B243-B4D5-AC0FD1277CB1}"/>
              </a:ext>
            </a:extLst>
          </p:cNvPr>
          <p:cNvCxnSpPr/>
          <p:nvPr/>
        </p:nvCxnSpPr>
        <p:spPr>
          <a:xfrm>
            <a:off x="4167987"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B89FD107-EE3D-D448-A4CB-9D0D1A3553EF}"/>
              </a:ext>
            </a:extLst>
          </p:cNvPr>
          <p:cNvCxnSpPr/>
          <p:nvPr/>
        </p:nvCxnSpPr>
        <p:spPr>
          <a:xfrm>
            <a:off x="4644883"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39EF452-132B-0E43-A993-58C254774726}"/>
              </a:ext>
            </a:extLst>
          </p:cNvPr>
          <p:cNvCxnSpPr/>
          <p:nvPr/>
        </p:nvCxnSpPr>
        <p:spPr>
          <a:xfrm>
            <a:off x="5598676"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921E1923-3840-1F40-BC08-0C2C7E05466D}"/>
              </a:ext>
            </a:extLst>
          </p:cNvPr>
          <p:cNvCxnSpPr/>
          <p:nvPr/>
        </p:nvCxnSpPr>
        <p:spPr>
          <a:xfrm>
            <a:off x="6075572"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BC12BB14-71E8-124E-A367-3BC1F1CD26C0}"/>
              </a:ext>
            </a:extLst>
          </p:cNvPr>
          <p:cNvCxnSpPr/>
          <p:nvPr/>
        </p:nvCxnSpPr>
        <p:spPr>
          <a:xfrm>
            <a:off x="6552468"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B9301103-E1BC-A34C-811D-A8AFCC89FC2F}"/>
              </a:ext>
            </a:extLst>
          </p:cNvPr>
          <p:cNvCxnSpPr/>
          <p:nvPr/>
        </p:nvCxnSpPr>
        <p:spPr>
          <a:xfrm>
            <a:off x="7506261"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A6392F70-E069-F944-90FE-25643099BE1E}"/>
              </a:ext>
            </a:extLst>
          </p:cNvPr>
          <p:cNvCxnSpPr/>
          <p:nvPr/>
        </p:nvCxnSpPr>
        <p:spPr>
          <a:xfrm>
            <a:off x="7983157"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D5DB290-431D-3647-A94D-468A2C3C7803}"/>
              </a:ext>
            </a:extLst>
          </p:cNvPr>
          <p:cNvCxnSpPr/>
          <p:nvPr/>
        </p:nvCxnSpPr>
        <p:spPr>
          <a:xfrm>
            <a:off x="8460053"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9B2CD111-05A0-EB49-A36B-6D24D7BDBFAD}"/>
              </a:ext>
            </a:extLst>
          </p:cNvPr>
          <p:cNvCxnSpPr/>
          <p:nvPr/>
        </p:nvCxnSpPr>
        <p:spPr>
          <a:xfrm>
            <a:off x="9413846"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5A14592-D894-1643-AE54-5F9B15A6FB70}"/>
              </a:ext>
            </a:extLst>
          </p:cNvPr>
          <p:cNvCxnSpPr/>
          <p:nvPr/>
        </p:nvCxnSpPr>
        <p:spPr>
          <a:xfrm>
            <a:off x="9890742"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41938DFC-5AAF-B04C-96B7-D0FAD524FD3F}"/>
              </a:ext>
            </a:extLst>
          </p:cNvPr>
          <p:cNvCxnSpPr/>
          <p:nvPr/>
        </p:nvCxnSpPr>
        <p:spPr>
          <a:xfrm>
            <a:off x="10367638" y="1990216"/>
            <a:ext cx="0" cy="3823133"/>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F5057E39-430F-FE46-BDC1-41F4DC2C7CC2}"/>
              </a:ext>
            </a:extLst>
          </p:cNvPr>
          <p:cNvCxnSpPr>
            <a:cxnSpLocks/>
          </p:cNvCxnSpPr>
          <p:nvPr userDrawn="1"/>
        </p:nvCxnSpPr>
        <p:spPr>
          <a:xfrm>
            <a:off x="5121779" y="1978088"/>
            <a:ext cx="1" cy="3828489"/>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24" name="Text Placeholder 4">
            <a:extLst>
              <a:ext uri="{FF2B5EF4-FFF2-40B4-BE49-F238E27FC236}">
                <a16:creationId xmlns:a16="http://schemas.microsoft.com/office/drawing/2014/main" id="{11372C19-0DD5-B046-A258-12FCD04B7EFC}"/>
              </a:ext>
            </a:extLst>
          </p:cNvPr>
          <p:cNvSpPr>
            <a:spLocks noGrp="1"/>
          </p:cNvSpPr>
          <p:nvPr userDrawn="1">
            <p:ph type="body" sz="quarter" idx="21" hasCustomPrompt="1"/>
          </p:nvPr>
        </p:nvSpPr>
        <p:spPr>
          <a:xfrm>
            <a:off x="587876" y="2107170"/>
            <a:ext cx="2426199" cy="620713"/>
          </a:xfrm>
        </p:spPr>
        <p:txBody>
          <a:bodyPr/>
          <a:lstStyle>
            <a:lvl1pPr marL="0" indent="0">
              <a:lnSpc>
                <a:spcPct val="100000"/>
              </a:lnSpc>
              <a:buNone/>
              <a:defRPr sz="1600" b="1">
                <a:solidFill>
                  <a:schemeClr val="tx2"/>
                </a:solidFill>
              </a:defRPr>
            </a:lvl1pPr>
            <a:lvl2pPr marL="0" indent="0">
              <a:lnSpc>
                <a:spcPct val="100000"/>
              </a:lnSpc>
              <a:buNone/>
              <a:defRPr sz="1400"/>
            </a:lvl2pPr>
            <a:lvl3pPr marL="681037" indent="0">
              <a:buNone/>
              <a:defRPr sz="1200"/>
            </a:lvl3pPr>
            <a:lvl4pPr marL="1027112" indent="0">
              <a:buNone/>
              <a:defRPr sz="1200"/>
            </a:lvl4pPr>
            <a:lvl5pPr marL="1381125" indent="0">
              <a:buNone/>
              <a:defRPr sz="1200"/>
            </a:lvl5pPr>
          </a:lstStyle>
          <a:p>
            <a:pPr lvl="0"/>
            <a:r>
              <a:rPr lang="en-US"/>
              <a:t>Subject 1</a:t>
            </a:r>
          </a:p>
          <a:p>
            <a:pPr lvl="1"/>
            <a:r>
              <a:rPr lang="en-US"/>
              <a:t>This is a placeholder</a:t>
            </a:r>
          </a:p>
        </p:txBody>
      </p:sp>
      <p:sp>
        <p:nvSpPr>
          <p:cNvPr id="126" name="Text Placeholder 4">
            <a:extLst>
              <a:ext uri="{FF2B5EF4-FFF2-40B4-BE49-F238E27FC236}">
                <a16:creationId xmlns:a16="http://schemas.microsoft.com/office/drawing/2014/main" id="{CB6CF724-158C-C94F-A96A-06A48A2C5BD2}"/>
              </a:ext>
            </a:extLst>
          </p:cNvPr>
          <p:cNvSpPr>
            <a:spLocks noGrp="1"/>
          </p:cNvSpPr>
          <p:nvPr userDrawn="1">
            <p:ph type="body" sz="quarter" idx="22" hasCustomPrompt="1"/>
          </p:nvPr>
        </p:nvSpPr>
        <p:spPr>
          <a:xfrm>
            <a:off x="587876" y="2851800"/>
            <a:ext cx="2426199" cy="620713"/>
          </a:xfrm>
        </p:spPr>
        <p:txBody>
          <a:bodyPr/>
          <a:lstStyle>
            <a:lvl1pPr marL="0" indent="0">
              <a:lnSpc>
                <a:spcPct val="100000"/>
              </a:lnSpc>
              <a:buNone/>
              <a:defRPr sz="1600" b="1">
                <a:solidFill>
                  <a:schemeClr val="tx2"/>
                </a:solidFill>
              </a:defRPr>
            </a:lvl1pPr>
            <a:lvl2pPr marL="0" indent="0">
              <a:lnSpc>
                <a:spcPct val="100000"/>
              </a:lnSpc>
              <a:buNone/>
              <a:defRPr sz="1400"/>
            </a:lvl2pPr>
            <a:lvl3pPr marL="681037" indent="0">
              <a:buNone/>
              <a:defRPr sz="1200"/>
            </a:lvl3pPr>
            <a:lvl4pPr marL="1027112" indent="0">
              <a:buNone/>
              <a:defRPr sz="1200"/>
            </a:lvl4pPr>
            <a:lvl5pPr marL="1381125" indent="0">
              <a:buNone/>
              <a:defRPr sz="1200"/>
            </a:lvl5pPr>
          </a:lstStyle>
          <a:p>
            <a:pPr lvl="0"/>
            <a:r>
              <a:rPr lang="en-US"/>
              <a:t>Subject 2</a:t>
            </a:r>
          </a:p>
          <a:p>
            <a:pPr lvl="1"/>
            <a:r>
              <a:rPr lang="en-US"/>
              <a:t>This is a placeholder</a:t>
            </a:r>
          </a:p>
        </p:txBody>
      </p:sp>
      <p:sp>
        <p:nvSpPr>
          <p:cNvPr id="128" name="Text Placeholder 4">
            <a:extLst>
              <a:ext uri="{FF2B5EF4-FFF2-40B4-BE49-F238E27FC236}">
                <a16:creationId xmlns:a16="http://schemas.microsoft.com/office/drawing/2014/main" id="{EA7B1AA6-7A15-C349-B175-60F999F001BC}"/>
              </a:ext>
            </a:extLst>
          </p:cNvPr>
          <p:cNvSpPr>
            <a:spLocks noGrp="1"/>
          </p:cNvSpPr>
          <p:nvPr userDrawn="1">
            <p:ph type="body" sz="quarter" idx="23" hasCustomPrompt="1"/>
          </p:nvPr>
        </p:nvSpPr>
        <p:spPr>
          <a:xfrm>
            <a:off x="587876" y="3594082"/>
            <a:ext cx="2426199" cy="620713"/>
          </a:xfrm>
        </p:spPr>
        <p:txBody>
          <a:bodyPr/>
          <a:lstStyle>
            <a:lvl1pPr marL="0" indent="0">
              <a:lnSpc>
                <a:spcPct val="100000"/>
              </a:lnSpc>
              <a:buNone/>
              <a:defRPr sz="1600" b="1">
                <a:solidFill>
                  <a:schemeClr val="tx2"/>
                </a:solidFill>
              </a:defRPr>
            </a:lvl1pPr>
            <a:lvl2pPr marL="0" indent="0">
              <a:lnSpc>
                <a:spcPct val="100000"/>
              </a:lnSpc>
              <a:buNone/>
              <a:defRPr sz="1400"/>
            </a:lvl2pPr>
            <a:lvl3pPr marL="681037" indent="0">
              <a:buNone/>
              <a:defRPr sz="1200"/>
            </a:lvl3pPr>
            <a:lvl4pPr marL="1027112" indent="0">
              <a:buNone/>
              <a:defRPr sz="1200"/>
            </a:lvl4pPr>
            <a:lvl5pPr marL="1381125" indent="0">
              <a:buNone/>
              <a:defRPr sz="1200"/>
            </a:lvl5pPr>
          </a:lstStyle>
          <a:p>
            <a:pPr lvl="0"/>
            <a:r>
              <a:rPr lang="en-US"/>
              <a:t>Subject 3</a:t>
            </a:r>
          </a:p>
          <a:p>
            <a:pPr lvl="1"/>
            <a:r>
              <a:rPr lang="en-US"/>
              <a:t>This is a placeholder</a:t>
            </a:r>
          </a:p>
        </p:txBody>
      </p:sp>
      <p:sp>
        <p:nvSpPr>
          <p:cNvPr id="130" name="Text Placeholder 4">
            <a:extLst>
              <a:ext uri="{FF2B5EF4-FFF2-40B4-BE49-F238E27FC236}">
                <a16:creationId xmlns:a16="http://schemas.microsoft.com/office/drawing/2014/main" id="{09DC936C-C968-E041-A603-0589C2F5B053}"/>
              </a:ext>
            </a:extLst>
          </p:cNvPr>
          <p:cNvSpPr>
            <a:spLocks noGrp="1"/>
          </p:cNvSpPr>
          <p:nvPr userDrawn="1">
            <p:ph type="body" sz="quarter" idx="24" hasCustomPrompt="1"/>
          </p:nvPr>
        </p:nvSpPr>
        <p:spPr>
          <a:xfrm>
            <a:off x="587876" y="4336364"/>
            <a:ext cx="2426199" cy="620713"/>
          </a:xfrm>
        </p:spPr>
        <p:txBody>
          <a:bodyPr/>
          <a:lstStyle>
            <a:lvl1pPr marL="0" indent="0">
              <a:lnSpc>
                <a:spcPct val="100000"/>
              </a:lnSpc>
              <a:buNone/>
              <a:defRPr sz="1600" b="1">
                <a:solidFill>
                  <a:schemeClr val="tx2"/>
                </a:solidFill>
              </a:defRPr>
            </a:lvl1pPr>
            <a:lvl2pPr marL="0" indent="0">
              <a:lnSpc>
                <a:spcPct val="100000"/>
              </a:lnSpc>
              <a:buNone/>
              <a:defRPr sz="1400"/>
            </a:lvl2pPr>
            <a:lvl3pPr marL="681037" indent="0">
              <a:buNone/>
              <a:defRPr sz="1200"/>
            </a:lvl3pPr>
            <a:lvl4pPr marL="1027112" indent="0">
              <a:buNone/>
              <a:defRPr sz="1200"/>
            </a:lvl4pPr>
            <a:lvl5pPr marL="1381125" indent="0">
              <a:buNone/>
              <a:defRPr sz="1200"/>
            </a:lvl5pPr>
          </a:lstStyle>
          <a:p>
            <a:pPr lvl="0"/>
            <a:r>
              <a:rPr lang="en-US"/>
              <a:t>Subject 4</a:t>
            </a:r>
          </a:p>
          <a:p>
            <a:pPr lvl="1"/>
            <a:r>
              <a:rPr lang="en-US"/>
              <a:t>This is a placeholder</a:t>
            </a:r>
          </a:p>
        </p:txBody>
      </p:sp>
      <p:sp>
        <p:nvSpPr>
          <p:cNvPr id="132" name="Text Placeholder 4">
            <a:extLst>
              <a:ext uri="{FF2B5EF4-FFF2-40B4-BE49-F238E27FC236}">
                <a16:creationId xmlns:a16="http://schemas.microsoft.com/office/drawing/2014/main" id="{B81B70D9-6B64-5A49-96D0-9741C7F65CD2}"/>
              </a:ext>
            </a:extLst>
          </p:cNvPr>
          <p:cNvSpPr>
            <a:spLocks noGrp="1"/>
          </p:cNvSpPr>
          <p:nvPr userDrawn="1">
            <p:ph type="body" sz="quarter" idx="25" hasCustomPrompt="1"/>
          </p:nvPr>
        </p:nvSpPr>
        <p:spPr>
          <a:xfrm>
            <a:off x="587876" y="5073449"/>
            <a:ext cx="2426199" cy="620713"/>
          </a:xfrm>
        </p:spPr>
        <p:txBody>
          <a:bodyPr/>
          <a:lstStyle>
            <a:lvl1pPr marL="0" indent="0">
              <a:lnSpc>
                <a:spcPct val="100000"/>
              </a:lnSpc>
              <a:buNone/>
              <a:defRPr sz="1600" b="1">
                <a:solidFill>
                  <a:schemeClr val="tx2"/>
                </a:solidFill>
              </a:defRPr>
            </a:lvl1pPr>
            <a:lvl2pPr marL="0" indent="0">
              <a:lnSpc>
                <a:spcPct val="100000"/>
              </a:lnSpc>
              <a:buNone/>
              <a:defRPr sz="1400"/>
            </a:lvl2pPr>
            <a:lvl3pPr marL="681037" indent="0">
              <a:buNone/>
              <a:defRPr sz="1200"/>
            </a:lvl3pPr>
            <a:lvl4pPr marL="1027112" indent="0">
              <a:buNone/>
              <a:defRPr sz="1200"/>
            </a:lvl4pPr>
            <a:lvl5pPr marL="1381125" indent="0">
              <a:buNone/>
              <a:defRPr sz="1200"/>
            </a:lvl5pPr>
          </a:lstStyle>
          <a:p>
            <a:pPr lvl="0"/>
            <a:r>
              <a:rPr lang="en-US"/>
              <a:t>Subject 5</a:t>
            </a:r>
          </a:p>
          <a:p>
            <a:pPr lvl="1"/>
            <a:r>
              <a:rPr lang="en-US"/>
              <a:t>This is a placeholder</a:t>
            </a:r>
          </a:p>
        </p:txBody>
      </p:sp>
      <p:sp>
        <p:nvSpPr>
          <p:cNvPr id="3" name="Footer Placeholder 2">
            <a:extLst>
              <a:ext uri="{FF2B5EF4-FFF2-40B4-BE49-F238E27FC236}">
                <a16:creationId xmlns:a16="http://schemas.microsoft.com/office/drawing/2014/main" id="{B50910FA-CDA0-2E4C-AF8A-AB9FDB1C906E}"/>
              </a:ext>
            </a:extLst>
          </p:cNvPr>
          <p:cNvSpPr>
            <a:spLocks noGrp="1"/>
          </p:cNvSpPr>
          <p:nvPr>
            <p:ph type="ftr" sz="quarter" idx="26"/>
          </p:nvPr>
        </p:nvSpPr>
        <p:spPr/>
        <p:txBody>
          <a:bodyPr/>
          <a:lstStyle/>
          <a:p>
            <a:endParaRPr lang="en-US"/>
          </a:p>
        </p:txBody>
      </p:sp>
    </p:spTree>
    <p:extLst>
      <p:ext uri="{BB962C8B-B14F-4D97-AF65-F5344CB8AC3E}">
        <p14:creationId xmlns:p14="http://schemas.microsoft.com/office/powerpoint/2010/main" val="30912755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End Slide">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5231912-DD3F-DA41-B87E-CFF4C88B787B}"/>
              </a:ext>
            </a:extLst>
          </p:cNvPr>
          <p:cNvSpPr/>
          <p:nvPr/>
        </p:nvSpPr>
        <p:spPr>
          <a:xfrm>
            <a:off x="311727" y="310394"/>
            <a:ext cx="11565346" cy="6235879"/>
          </a:xfrm>
          <a:prstGeom prst="rect">
            <a:avLst/>
          </a:prstGeom>
          <a:solidFill>
            <a:srgbClr val="3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CEA93CFA-D12D-1748-9E4C-3BBC9D29AA4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200774" y="5441338"/>
            <a:ext cx="1787250" cy="339352"/>
          </a:xfrm>
          <a:prstGeom prst="rect">
            <a:avLst/>
          </a:prstGeom>
        </p:spPr>
      </p:pic>
      <p:sp>
        <p:nvSpPr>
          <p:cNvPr id="12" name="TextBox 11">
            <a:extLst>
              <a:ext uri="{FF2B5EF4-FFF2-40B4-BE49-F238E27FC236}">
                <a16:creationId xmlns:a16="http://schemas.microsoft.com/office/drawing/2014/main" id="{BD0299BF-3553-784B-AB74-5F461FA0CDB4}"/>
              </a:ext>
            </a:extLst>
          </p:cNvPr>
          <p:cNvSpPr txBox="1"/>
          <p:nvPr/>
        </p:nvSpPr>
        <p:spPr>
          <a:xfrm>
            <a:off x="-1" y="3148520"/>
            <a:ext cx="12188801" cy="707886"/>
          </a:xfrm>
          <a:prstGeom prst="rect">
            <a:avLst/>
          </a:prstGeom>
          <a:noFill/>
        </p:spPr>
        <p:txBody>
          <a:bodyPr wrap="square" rtlCol="0">
            <a:spAutoFit/>
          </a:bodyPr>
          <a:lstStyle/>
          <a:p>
            <a:pPr algn="ctr"/>
            <a:r>
              <a:rPr lang="en-US" sz="4000" b="0">
                <a:solidFill>
                  <a:schemeClr val="accent1"/>
                </a:solidFill>
              </a:rPr>
              <a:t>Thank you.</a:t>
            </a:r>
          </a:p>
        </p:txBody>
      </p:sp>
      <p:sp>
        <p:nvSpPr>
          <p:cNvPr id="14" name="Rectangle 13">
            <a:extLst>
              <a:ext uri="{FF2B5EF4-FFF2-40B4-BE49-F238E27FC236}">
                <a16:creationId xmlns:a16="http://schemas.microsoft.com/office/drawing/2014/main" id="{C5A011A7-DFB2-DB44-9E1C-CC59AB0FCB81}"/>
              </a:ext>
            </a:extLst>
          </p:cNvPr>
          <p:cNvSpPr/>
          <p:nvPr userDrawn="1"/>
        </p:nvSpPr>
        <p:spPr>
          <a:xfrm>
            <a:off x="311727" y="310394"/>
            <a:ext cx="11565346" cy="6235879"/>
          </a:xfrm>
          <a:prstGeom prst="rect">
            <a:avLst/>
          </a:prstGeom>
          <a:solidFill>
            <a:srgbClr val="3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D43DA471-06B7-A040-918A-DAFBF85F49A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5200774" y="5441338"/>
            <a:ext cx="1787250" cy="339352"/>
          </a:xfrm>
          <a:prstGeom prst="rect">
            <a:avLst/>
          </a:prstGeom>
        </p:spPr>
      </p:pic>
      <p:sp>
        <p:nvSpPr>
          <p:cNvPr id="17" name="TextBox 16">
            <a:extLst>
              <a:ext uri="{FF2B5EF4-FFF2-40B4-BE49-F238E27FC236}">
                <a16:creationId xmlns:a16="http://schemas.microsoft.com/office/drawing/2014/main" id="{8E0CA0D1-A0A5-134A-8AB5-0B7C7F583103}"/>
              </a:ext>
            </a:extLst>
          </p:cNvPr>
          <p:cNvSpPr txBox="1"/>
          <p:nvPr userDrawn="1"/>
        </p:nvSpPr>
        <p:spPr>
          <a:xfrm>
            <a:off x="-1" y="3148520"/>
            <a:ext cx="12188801" cy="707886"/>
          </a:xfrm>
          <a:prstGeom prst="rect">
            <a:avLst/>
          </a:prstGeom>
          <a:noFill/>
        </p:spPr>
        <p:txBody>
          <a:bodyPr wrap="square" rtlCol="0">
            <a:spAutoFit/>
          </a:bodyPr>
          <a:lstStyle/>
          <a:p>
            <a:pPr algn="ctr"/>
            <a:r>
              <a:rPr lang="en-US" sz="4000" b="1">
                <a:solidFill>
                  <a:schemeClr val="accent1"/>
                </a:solidFill>
              </a:rPr>
              <a:t>Thank you.</a:t>
            </a:r>
          </a:p>
        </p:txBody>
      </p:sp>
      <p:sp>
        <p:nvSpPr>
          <p:cNvPr id="19" name="TextBox 18">
            <a:extLst>
              <a:ext uri="{FF2B5EF4-FFF2-40B4-BE49-F238E27FC236}">
                <a16:creationId xmlns:a16="http://schemas.microsoft.com/office/drawing/2014/main" id="{BBA04D5B-D99C-3C4B-814D-424772DC760E}"/>
              </a:ext>
            </a:extLst>
          </p:cNvPr>
          <p:cNvSpPr txBox="1"/>
          <p:nvPr userDrawn="1"/>
        </p:nvSpPr>
        <p:spPr>
          <a:xfrm>
            <a:off x="311727" y="6048004"/>
            <a:ext cx="11565346" cy="153888"/>
          </a:xfrm>
          <a:prstGeom prst="rect">
            <a:avLst/>
          </a:prstGeom>
          <a:noFill/>
        </p:spPr>
        <p:txBody>
          <a:bodyPr wrap="square" lIns="0" tIns="0" rIns="0" bIns="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b="1">
                <a:solidFill>
                  <a:schemeClr val="bg2"/>
                </a:solidFill>
                <a:latin typeface="Arial" panose="020B0604020202020204" pitchFamily="34" charset="0"/>
                <a:cs typeface="Arial" panose="020B0604020202020204" pitchFamily="34" charset="0"/>
              </a:rPr>
              <a:t>©2021 Teradata</a:t>
            </a:r>
            <a:endParaRPr lang="en-US" sz="1000" b="1">
              <a:solidFill>
                <a:schemeClr val="bg2"/>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84958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with Photo">
    <p:spTree>
      <p:nvGrpSpPr>
        <p:cNvPr id="1" name=""/>
        <p:cNvGrpSpPr/>
        <p:nvPr/>
      </p:nvGrpSpPr>
      <p:grpSpPr>
        <a:xfrm>
          <a:off x="0" y="0"/>
          <a:ext cx="0" cy="0"/>
          <a:chOff x="0" y="0"/>
          <a:chExt cx="0" cy="0"/>
        </a:xfrm>
      </p:grpSpPr>
      <p:sp>
        <p:nvSpPr>
          <p:cNvPr id="12" name="Content Placeholder 5">
            <a:extLst>
              <a:ext uri="{FF2B5EF4-FFF2-40B4-BE49-F238E27FC236}">
                <a16:creationId xmlns:a16="http://schemas.microsoft.com/office/drawing/2014/main" id="{19C70DF3-C46A-0C4F-9EE9-A292209A1592}"/>
              </a:ext>
            </a:extLst>
          </p:cNvPr>
          <p:cNvSpPr>
            <a:spLocks noGrp="1"/>
          </p:cNvSpPr>
          <p:nvPr>
            <p:ph sz="quarter" idx="18"/>
          </p:nvPr>
        </p:nvSpPr>
        <p:spPr>
          <a:xfrm>
            <a:off x="576072" y="1618488"/>
            <a:ext cx="6988175" cy="4590288"/>
          </a:xfrm>
        </p:spPr>
        <p:txBody>
          <a:bodyPr/>
          <a:lstStyle>
            <a:lvl1pPr>
              <a:defRPr/>
            </a:lvl1pPr>
            <a:lvl2pPr>
              <a:defRPr/>
            </a:lvl2pPr>
            <a:lvl3pPr>
              <a:defRPr/>
            </a:lvl3pPr>
            <a:lvl4pPr>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6">
            <a:extLst>
              <a:ext uri="{FF2B5EF4-FFF2-40B4-BE49-F238E27FC236}">
                <a16:creationId xmlns:a16="http://schemas.microsoft.com/office/drawing/2014/main" id="{9A2D2736-BFBA-BB47-995A-EF5AB50AE88D}"/>
              </a:ext>
            </a:extLst>
          </p:cNvPr>
          <p:cNvSpPr>
            <a:spLocks noGrp="1"/>
          </p:cNvSpPr>
          <p:nvPr>
            <p:ph type="pic" sz="quarter" idx="14" hasCustomPrompt="1"/>
          </p:nvPr>
        </p:nvSpPr>
        <p:spPr>
          <a:xfrm>
            <a:off x="8082217" y="393192"/>
            <a:ext cx="3532187" cy="5734050"/>
          </a:xfrm>
          <a:prstGeom prst="rect">
            <a:avLst/>
          </a:prstGeom>
        </p:spPr>
        <p:txBody>
          <a:bodyPr anchor="ctr">
            <a:normAutofit/>
          </a:bodyPr>
          <a:lstStyle>
            <a:lvl1pPr marL="0" indent="0" algn="ctr">
              <a:buNone/>
              <a:defRPr sz="2100"/>
            </a:lvl1pPr>
          </a:lstStyle>
          <a:p>
            <a:r>
              <a:rPr lang="en-US"/>
              <a:t>Drag image here or click the icon to prompt image insert</a:t>
            </a:r>
          </a:p>
        </p:txBody>
      </p:sp>
      <p:sp>
        <p:nvSpPr>
          <p:cNvPr id="4" name="Title 3">
            <a:extLst>
              <a:ext uri="{FF2B5EF4-FFF2-40B4-BE49-F238E27FC236}">
                <a16:creationId xmlns:a16="http://schemas.microsoft.com/office/drawing/2014/main" id="{F549C301-2CB6-6243-805C-4ECBB2CECB11}"/>
              </a:ext>
            </a:extLst>
          </p:cNvPr>
          <p:cNvSpPr>
            <a:spLocks noGrp="1"/>
          </p:cNvSpPr>
          <p:nvPr>
            <p:ph type="title" hasCustomPrompt="1"/>
          </p:nvPr>
        </p:nvSpPr>
        <p:spPr>
          <a:xfrm>
            <a:off x="577596" y="395492"/>
            <a:ext cx="6986651" cy="813548"/>
          </a:xfrm>
        </p:spPr>
        <p:txBody>
          <a:bodyPr/>
          <a:lstStyle/>
          <a:p>
            <a:r>
              <a:rPr lang="en-US"/>
              <a:t>Agenda</a:t>
            </a:r>
          </a:p>
        </p:txBody>
      </p:sp>
      <p:sp>
        <p:nvSpPr>
          <p:cNvPr id="2" name="Footer Placeholder 1">
            <a:extLst>
              <a:ext uri="{FF2B5EF4-FFF2-40B4-BE49-F238E27FC236}">
                <a16:creationId xmlns:a16="http://schemas.microsoft.com/office/drawing/2014/main" id="{4D8ED71F-2CE0-5542-8984-084D92FF7FA4}"/>
              </a:ext>
            </a:extLst>
          </p:cNvPr>
          <p:cNvSpPr>
            <a:spLocks noGrp="1"/>
          </p:cNvSpPr>
          <p:nvPr>
            <p:ph type="ftr" sz="quarter" idx="19"/>
          </p:nvPr>
        </p:nvSpPr>
        <p:spPr/>
        <p:txBody>
          <a:bodyPr/>
          <a:lstStyle/>
          <a:p>
            <a:endParaRPr lang="en-US"/>
          </a:p>
        </p:txBody>
      </p:sp>
    </p:spTree>
    <p:extLst>
      <p:ext uri="{BB962C8B-B14F-4D97-AF65-F5344CB8AC3E}">
        <p14:creationId xmlns:p14="http://schemas.microsoft.com/office/powerpoint/2010/main" val="7937278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FCB1739-2088-F54F-A6AF-3FF8B473DB03}"/>
              </a:ext>
            </a:extLst>
          </p:cNvPr>
          <p:cNvSpPr>
            <a:spLocks noGrp="1"/>
          </p:cNvSpPr>
          <p:nvPr>
            <p:ph sz="quarter" idx="16"/>
          </p:nvPr>
        </p:nvSpPr>
        <p:spPr>
          <a:xfrm>
            <a:off x="576072" y="2057400"/>
            <a:ext cx="11044428" cy="4152900"/>
          </a:xfrm>
        </p:spPr>
        <p:txBody>
          <a:bodyPr/>
          <a:lstStyle>
            <a:lvl1pPr>
              <a:defRPr sz="2000"/>
            </a:lvl1pPr>
            <a:lvl2pPr>
              <a:defRPr sz="1800"/>
            </a:lvl2pPr>
            <a:lvl3pPr>
              <a:defRPr sz="16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76072" y="1230850"/>
            <a:ext cx="11033760" cy="475488"/>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5" name="Title 4">
            <a:extLst>
              <a:ext uri="{FF2B5EF4-FFF2-40B4-BE49-F238E27FC236}">
                <a16:creationId xmlns:a16="http://schemas.microsoft.com/office/drawing/2014/main" id="{3CD3AD5D-9D2F-1B4C-B28D-AEB685F00EE2}"/>
              </a:ext>
            </a:extLst>
          </p:cNvPr>
          <p:cNvSpPr>
            <a:spLocks noGrp="1"/>
          </p:cNvSpPr>
          <p:nvPr>
            <p:ph type="title" hasCustomPrompt="1"/>
          </p:nvPr>
        </p:nvSpPr>
        <p:spPr/>
        <p:txBody>
          <a:bodyPr/>
          <a:lstStyle>
            <a:lvl1pPr>
              <a:defRPr/>
            </a:lvl1pPr>
          </a:lstStyle>
          <a:p>
            <a:r>
              <a:rPr lang="en-US"/>
              <a:t>Page Title Placeholder</a:t>
            </a:r>
          </a:p>
        </p:txBody>
      </p:sp>
      <p:sp>
        <p:nvSpPr>
          <p:cNvPr id="2" name="Footer Placeholder 1">
            <a:extLst>
              <a:ext uri="{FF2B5EF4-FFF2-40B4-BE49-F238E27FC236}">
                <a16:creationId xmlns:a16="http://schemas.microsoft.com/office/drawing/2014/main" id="{66B33450-157A-B54C-B31D-6DA511E9088F}"/>
              </a:ext>
            </a:extLst>
          </p:cNvPr>
          <p:cNvSpPr>
            <a:spLocks noGrp="1"/>
          </p:cNvSpPr>
          <p:nvPr>
            <p:ph type="ftr" sz="quarter" idx="17"/>
          </p:nvPr>
        </p:nvSpPr>
        <p:spPr/>
        <p:txBody>
          <a:bodyPr/>
          <a:lstStyle/>
          <a:p>
            <a:endParaRPr lang="en-US"/>
          </a:p>
        </p:txBody>
      </p:sp>
    </p:spTree>
    <p:extLst>
      <p:ext uri="{BB962C8B-B14F-4D97-AF65-F5344CB8AC3E}">
        <p14:creationId xmlns:p14="http://schemas.microsoft.com/office/powerpoint/2010/main" val="1801234549"/>
      </p:ext>
    </p:extLst>
  </p:cSld>
  <p:clrMapOvr>
    <a:masterClrMapping/>
  </p:clrMapOvr>
  <p:extLst>
    <p:ext uri="{DCECCB84-F9BA-43D5-87BE-67443E8EF086}">
      <p15:sldGuideLst xmlns:p15="http://schemas.microsoft.com/office/powerpoint/2012/main">
        <p15:guide id="1" orient="horz" pos="1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Title Only">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B8EBE8CA-3E13-334A-A201-6659DA8D8161}"/>
              </a:ext>
            </a:extLst>
          </p:cNvPr>
          <p:cNvSpPr>
            <a:spLocks noGrp="1"/>
          </p:cNvSpPr>
          <p:nvPr>
            <p:ph sz="quarter" idx="15"/>
          </p:nvPr>
        </p:nvSpPr>
        <p:spPr>
          <a:xfrm>
            <a:off x="576072" y="1618488"/>
            <a:ext cx="11042904" cy="45918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1742C2E6-3408-774A-97A2-68B48604483C}"/>
              </a:ext>
            </a:extLst>
          </p:cNvPr>
          <p:cNvSpPr>
            <a:spLocks noGrp="1"/>
          </p:cNvSpPr>
          <p:nvPr>
            <p:ph type="title" hasCustomPrompt="1"/>
          </p:nvPr>
        </p:nvSpPr>
        <p:spPr/>
        <p:txBody>
          <a:bodyPr/>
          <a:lstStyle>
            <a:lvl1pPr>
              <a:defRPr/>
            </a:lvl1pPr>
          </a:lstStyle>
          <a:p>
            <a:r>
              <a:rPr lang="en-US"/>
              <a:t>Page Title Placeholder</a:t>
            </a:r>
          </a:p>
        </p:txBody>
      </p:sp>
      <p:sp>
        <p:nvSpPr>
          <p:cNvPr id="2" name="Footer Placeholder 1">
            <a:extLst>
              <a:ext uri="{FF2B5EF4-FFF2-40B4-BE49-F238E27FC236}">
                <a16:creationId xmlns:a16="http://schemas.microsoft.com/office/drawing/2014/main" id="{8E33C55D-5871-454C-8932-8253F61351AE}"/>
              </a:ext>
            </a:extLst>
          </p:cNvPr>
          <p:cNvSpPr>
            <a:spLocks noGrp="1"/>
          </p:cNvSpPr>
          <p:nvPr>
            <p:ph type="ftr" sz="quarter" idx="16"/>
          </p:nvPr>
        </p:nvSpPr>
        <p:spPr/>
        <p:txBody>
          <a:bodyPr/>
          <a:lstStyle/>
          <a:p>
            <a:endParaRPr lang="en-US"/>
          </a:p>
        </p:txBody>
      </p:sp>
    </p:spTree>
    <p:extLst>
      <p:ext uri="{BB962C8B-B14F-4D97-AF65-F5344CB8AC3E}">
        <p14:creationId xmlns:p14="http://schemas.microsoft.com/office/powerpoint/2010/main" val="4195313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73024" y="1234440"/>
            <a:ext cx="11045952" cy="479619"/>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8" name="Content Placeholder 7">
            <a:extLst>
              <a:ext uri="{FF2B5EF4-FFF2-40B4-BE49-F238E27FC236}">
                <a16:creationId xmlns:a16="http://schemas.microsoft.com/office/drawing/2014/main" id="{9378D16A-296F-504C-9993-61D859544475}"/>
              </a:ext>
            </a:extLst>
          </p:cNvPr>
          <p:cNvSpPr>
            <a:spLocks noGrp="1"/>
          </p:cNvSpPr>
          <p:nvPr>
            <p:ph sz="quarter" idx="16"/>
          </p:nvPr>
        </p:nvSpPr>
        <p:spPr>
          <a:xfrm>
            <a:off x="576072" y="2057400"/>
            <a:ext cx="5293360" cy="4152706"/>
          </a:xfrm>
        </p:spPr>
        <p:txBody>
          <a:bodyPr/>
          <a:lstStyle>
            <a:lvl1pPr>
              <a:defRPr sz="2000"/>
            </a:lvl1pPr>
            <a:lvl2pPr>
              <a:defRPr sz="1800"/>
            </a:lvl2pPr>
            <a:lvl3pPr>
              <a:defRPr sz="16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9">
            <a:extLst>
              <a:ext uri="{FF2B5EF4-FFF2-40B4-BE49-F238E27FC236}">
                <a16:creationId xmlns:a16="http://schemas.microsoft.com/office/drawing/2014/main" id="{CD724D81-F1E9-6F46-B84C-B7FD3F439A5C}"/>
              </a:ext>
            </a:extLst>
          </p:cNvPr>
          <p:cNvSpPr>
            <a:spLocks noGrp="1"/>
          </p:cNvSpPr>
          <p:nvPr>
            <p:ph sz="quarter" idx="17"/>
          </p:nvPr>
        </p:nvSpPr>
        <p:spPr>
          <a:xfrm>
            <a:off x="6327140" y="2057400"/>
            <a:ext cx="5293360" cy="4152341"/>
          </a:xfrm>
        </p:spPr>
        <p:txBody>
          <a:bodyPr/>
          <a:lstStyle>
            <a:lvl1pPr>
              <a:defRPr sz="2000"/>
            </a:lvl1pPr>
            <a:lvl2pPr>
              <a:defRPr sz="1800"/>
            </a:lvl2pPr>
            <a:lvl3pPr>
              <a:defRPr sz="16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07A21D09-5DF6-CD46-8CC3-C007B09E074E}"/>
              </a:ext>
            </a:extLst>
          </p:cNvPr>
          <p:cNvSpPr>
            <a:spLocks noGrp="1"/>
          </p:cNvSpPr>
          <p:nvPr>
            <p:ph type="title" hasCustomPrompt="1"/>
          </p:nvPr>
        </p:nvSpPr>
        <p:spPr>
          <a:xfrm>
            <a:off x="574548" y="395492"/>
            <a:ext cx="11042904" cy="813548"/>
          </a:xfrm>
        </p:spPr>
        <p:txBody>
          <a:bodyPr/>
          <a:lstStyle>
            <a:lvl1pPr>
              <a:defRPr/>
            </a:lvl1pPr>
          </a:lstStyle>
          <a:p>
            <a:r>
              <a:rPr lang="en-US"/>
              <a:t>Page Title Placeholder</a:t>
            </a:r>
          </a:p>
        </p:txBody>
      </p:sp>
      <p:sp>
        <p:nvSpPr>
          <p:cNvPr id="2" name="Footer Placeholder 1">
            <a:extLst>
              <a:ext uri="{FF2B5EF4-FFF2-40B4-BE49-F238E27FC236}">
                <a16:creationId xmlns:a16="http://schemas.microsoft.com/office/drawing/2014/main" id="{C9322244-DDDE-D349-A616-ED76B22A22CF}"/>
              </a:ext>
            </a:extLst>
          </p:cNvPr>
          <p:cNvSpPr>
            <a:spLocks noGrp="1"/>
          </p:cNvSpPr>
          <p:nvPr>
            <p:ph type="ftr" sz="quarter" idx="18"/>
          </p:nvPr>
        </p:nvSpPr>
        <p:spPr/>
        <p:txBody>
          <a:bodyPr/>
          <a:lstStyle/>
          <a:p>
            <a:endParaRPr lang="en-US"/>
          </a:p>
        </p:txBody>
      </p:sp>
    </p:spTree>
    <p:extLst>
      <p:ext uri="{BB962C8B-B14F-4D97-AF65-F5344CB8AC3E}">
        <p14:creationId xmlns:p14="http://schemas.microsoft.com/office/powerpoint/2010/main" val="2891998563"/>
      </p:ext>
    </p:extLst>
  </p:cSld>
  <p:clrMapOvr>
    <a:masterClrMapping/>
  </p:clrMapOvr>
  <p:extLst>
    <p:ext uri="{DCECCB84-F9BA-43D5-87BE-67443E8EF086}">
      <p15:sldGuideLst xmlns:p15="http://schemas.microsoft.com/office/powerpoint/2012/main">
        <p15:guide id="1" orient="horz" pos="10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 Title Only">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9378D16A-296F-504C-9993-61D859544475}"/>
              </a:ext>
            </a:extLst>
          </p:cNvPr>
          <p:cNvSpPr>
            <a:spLocks noGrp="1"/>
          </p:cNvSpPr>
          <p:nvPr>
            <p:ph sz="quarter" idx="16" hasCustomPrompt="1"/>
          </p:nvPr>
        </p:nvSpPr>
        <p:spPr>
          <a:xfrm>
            <a:off x="576072" y="1618488"/>
            <a:ext cx="5293360" cy="4591813"/>
          </a:xfrm>
          <a:noFill/>
        </p:spPr>
        <p:txBody>
          <a:bodyPr lIns="0" tIns="0" rIns="0" bIns="0" anchor="t" anchorCtr="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9">
            <a:extLst>
              <a:ext uri="{FF2B5EF4-FFF2-40B4-BE49-F238E27FC236}">
                <a16:creationId xmlns:a16="http://schemas.microsoft.com/office/drawing/2014/main" id="{CD724D81-F1E9-6F46-B84C-B7FD3F439A5C}"/>
              </a:ext>
            </a:extLst>
          </p:cNvPr>
          <p:cNvSpPr>
            <a:spLocks noGrp="1"/>
          </p:cNvSpPr>
          <p:nvPr>
            <p:ph sz="quarter" idx="17" hasCustomPrompt="1"/>
          </p:nvPr>
        </p:nvSpPr>
        <p:spPr>
          <a:xfrm>
            <a:off x="6327140" y="1618489"/>
            <a:ext cx="5293360" cy="4591812"/>
          </a:xfrm>
        </p:spPr>
        <p:txBody>
          <a:bodyPr lIns="0" r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740CF3A2-95D0-6440-B3B6-9FC9E290C4A3}"/>
              </a:ext>
            </a:extLst>
          </p:cNvPr>
          <p:cNvSpPr>
            <a:spLocks noGrp="1"/>
          </p:cNvSpPr>
          <p:nvPr>
            <p:ph type="title" hasCustomPrompt="1"/>
          </p:nvPr>
        </p:nvSpPr>
        <p:spPr>
          <a:xfrm>
            <a:off x="576072" y="395492"/>
            <a:ext cx="11042904" cy="813548"/>
          </a:xfrm>
        </p:spPr>
        <p:txBody>
          <a:bodyPr/>
          <a:lstStyle>
            <a:lvl1pPr>
              <a:defRPr/>
            </a:lvl1pPr>
          </a:lstStyle>
          <a:p>
            <a:r>
              <a:rPr lang="en-US"/>
              <a:t>Page Title Placeholder</a:t>
            </a:r>
          </a:p>
        </p:txBody>
      </p:sp>
      <p:sp>
        <p:nvSpPr>
          <p:cNvPr id="2" name="Footer Placeholder 1">
            <a:extLst>
              <a:ext uri="{FF2B5EF4-FFF2-40B4-BE49-F238E27FC236}">
                <a16:creationId xmlns:a16="http://schemas.microsoft.com/office/drawing/2014/main" id="{9920123E-6ACA-4B4A-BF5C-7087DDDC0DB5}"/>
              </a:ext>
            </a:extLst>
          </p:cNvPr>
          <p:cNvSpPr>
            <a:spLocks noGrp="1"/>
          </p:cNvSpPr>
          <p:nvPr>
            <p:ph type="ftr" sz="quarter" idx="18"/>
          </p:nvPr>
        </p:nvSpPr>
        <p:spPr/>
        <p:txBody>
          <a:bodyPr/>
          <a:lstStyle/>
          <a:p>
            <a:endParaRPr lang="en-US"/>
          </a:p>
        </p:txBody>
      </p:sp>
    </p:spTree>
    <p:extLst>
      <p:ext uri="{BB962C8B-B14F-4D97-AF65-F5344CB8AC3E}">
        <p14:creationId xmlns:p14="http://schemas.microsoft.com/office/powerpoint/2010/main" val="39482022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BC3D1E5-B6C8-2646-AE5B-5925B47D37B0}"/>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187456409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F56FA7-97CD-CC44-A8FE-03ECA54A4B10}"/>
              </a:ext>
            </a:extLst>
          </p:cNvPr>
          <p:cNvSpPr>
            <a:spLocks noGrp="1" noChangeAspect="1"/>
          </p:cNvSpPr>
          <p:nvPr>
            <p:ph type="title"/>
          </p:nvPr>
        </p:nvSpPr>
        <p:spPr>
          <a:xfrm>
            <a:off x="575310" y="395492"/>
            <a:ext cx="11041380" cy="813548"/>
          </a:xfrm>
          <a:prstGeom prst="rect">
            <a:avLst/>
          </a:prstGeom>
        </p:spPr>
        <p:txBody>
          <a:bodyPr vert="horz" lIns="0" tIns="0" rIns="0" bIns="0" rtlCol="0" anchor="b" anchorCtr="0">
            <a:noAutofit/>
          </a:bodyPr>
          <a:lstStyle/>
          <a:p>
            <a:r>
              <a:rPr lang="en-US"/>
              <a:t>Click to edit Master title style</a:t>
            </a:r>
          </a:p>
        </p:txBody>
      </p:sp>
      <p:pic>
        <p:nvPicPr>
          <p:cNvPr id="6" name="Picture 5">
            <a:extLst>
              <a:ext uri="{FF2B5EF4-FFF2-40B4-BE49-F238E27FC236}">
                <a16:creationId xmlns:a16="http://schemas.microsoft.com/office/drawing/2014/main" id="{8624ABD9-A1BC-F54C-83F3-D55EF0575089}"/>
              </a:ext>
            </a:extLst>
          </p:cNvPr>
          <p:cNvPicPr>
            <a:picLocks noChangeAspect="1"/>
          </p:cNvPicPr>
          <p:nvPr userDrawn="1"/>
        </p:nvPicPr>
        <p:blipFill>
          <a:blip r:embed="rId33" cstate="screen">
            <a:extLst>
              <a:ext uri="{28A0092B-C50C-407E-A947-70E740481C1C}">
                <a14:useLocalDpi xmlns:a14="http://schemas.microsoft.com/office/drawing/2010/main"/>
              </a:ext>
            </a:extLst>
          </a:blip>
          <a:stretch>
            <a:fillRect/>
          </a:stretch>
        </p:blipFill>
        <p:spPr>
          <a:xfrm>
            <a:off x="10413670" y="6349429"/>
            <a:ext cx="1140032" cy="215339"/>
          </a:xfrm>
          <a:prstGeom prst="rect">
            <a:avLst/>
          </a:prstGeom>
        </p:spPr>
      </p:pic>
      <p:sp>
        <p:nvSpPr>
          <p:cNvPr id="7" name="Text Placeholder 13">
            <a:extLst>
              <a:ext uri="{FF2B5EF4-FFF2-40B4-BE49-F238E27FC236}">
                <a16:creationId xmlns:a16="http://schemas.microsoft.com/office/drawing/2014/main" id="{AB083E24-8154-9543-A6CC-28C5F5B3C69F}"/>
              </a:ext>
            </a:extLst>
          </p:cNvPr>
          <p:cNvSpPr txBox="1">
            <a:spLocks/>
          </p:cNvSpPr>
          <p:nvPr/>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9" name="Text Placeholder 13">
            <a:extLst>
              <a:ext uri="{FF2B5EF4-FFF2-40B4-BE49-F238E27FC236}">
                <a16:creationId xmlns:a16="http://schemas.microsoft.com/office/drawing/2014/main" id="{69CCF6D0-5C39-FA42-8DFA-C3C8D198B30B}"/>
              </a:ext>
            </a:extLst>
          </p:cNvPr>
          <p:cNvSpPr txBox="1">
            <a:spLocks/>
          </p:cNvSpPr>
          <p:nvPr userDrawn="1"/>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9" name="Text Placeholder 18">
            <a:extLst>
              <a:ext uri="{FF2B5EF4-FFF2-40B4-BE49-F238E27FC236}">
                <a16:creationId xmlns:a16="http://schemas.microsoft.com/office/drawing/2014/main" id="{45ADBA48-0344-6447-B080-904752F0BE9F}"/>
              </a:ext>
            </a:extLst>
          </p:cNvPr>
          <p:cNvSpPr>
            <a:spLocks noGrp="1"/>
          </p:cNvSpPr>
          <p:nvPr>
            <p:ph type="body" idx="1"/>
          </p:nvPr>
        </p:nvSpPr>
        <p:spPr>
          <a:xfrm>
            <a:off x="574548" y="1618488"/>
            <a:ext cx="11042904" cy="4591812"/>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2">
            <a:extLst>
              <a:ext uri="{FF2B5EF4-FFF2-40B4-BE49-F238E27FC236}">
                <a16:creationId xmlns:a16="http://schemas.microsoft.com/office/drawing/2014/main" id="{B830761E-1058-AE46-808B-05F1BF8A8B23}"/>
              </a:ext>
            </a:extLst>
          </p:cNvPr>
          <p:cNvSpPr/>
          <p:nvPr userDrawn="1"/>
        </p:nvSpPr>
        <p:spPr>
          <a:xfrm>
            <a:off x="587482" y="6446965"/>
            <a:ext cx="171522" cy="169277"/>
          </a:xfrm>
          <a:prstGeom prst="rect">
            <a:avLst/>
          </a:prstGeom>
        </p:spPr>
        <p:txBody>
          <a:bodyPr wrap="none" lIns="0" tIns="0" rIns="0" bIns="0">
            <a:spAutoFit/>
          </a:bodyPr>
          <a:lstStyle/>
          <a:p>
            <a:fld id="{233707B4-AEDC-BC43-B2A3-31B9137B1060}" type="slidenum">
              <a:rPr lang="en-US" sz="1100" smtClean="0">
                <a:solidFill>
                  <a:schemeClr val="accent1"/>
                </a:solidFill>
              </a:rPr>
              <a:pPr/>
              <a:t>‹#›</a:t>
            </a:fld>
            <a:endParaRPr lang="en-US" sz="1100">
              <a:solidFill>
                <a:schemeClr val="accent1"/>
              </a:solidFill>
            </a:endParaRPr>
          </a:p>
        </p:txBody>
      </p:sp>
      <p:sp>
        <p:nvSpPr>
          <p:cNvPr id="4" name="TextBox 3">
            <a:extLst>
              <a:ext uri="{FF2B5EF4-FFF2-40B4-BE49-F238E27FC236}">
                <a16:creationId xmlns:a16="http://schemas.microsoft.com/office/drawing/2014/main" id="{DE585194-ACFF-0740-9EA1-4D78E856A8D7}"/>
              </a:ext>
            </a:extLst>
          </p:cNvPr>
          <p:cNvSpPr txBox="1"/>
          <p:nvPr userDrawn="1"/>
        </p:nvSpPr>
        <p:spPr>
          <a:xfrm>
            <a:off x="915931" y="6403038"/>
            <a:ext cx="1751069" cy="261610"/>
          </a:xfrm>
          <a:prstGeom prst="rect">
            <a:avLst/>
          </a:prstGeom>
          <a:noFill/>
        </p:spPr>
        <p:txBody>
          <a:bodyPr wrap="square" lIns="0" tIns="0" rIns="0" b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a:solidFill>
                  <a:schemeClr val="bg1">
                    <a:lumMod val="65000"/>
                  </a:schemeClr>
                </a:solidFill>
              </a:rPr>
              <a:t>©2021 Teradata</a:t>
            </a:r>
          </a:p>
        </p:txBody>
      </p:sp>
      <p:sp>
        <p:nvSpPr>
          <p:cNvPr id="5" name="Footer Placeholder 4">
            <a:extLst>
              <a:ext uri="{FF2B5EF4-FFF2-40B4-BE49-F238E27FC236}">
                <a16:creationId xmlns:a16="http://schemas.microsoft.com/office/drawing/2014/main" id="{A3C9A4E3-C2D3-1342-95A5-29DD60A51D34}"/>
              </a:ext>
            </a:extLst>
          </p:cNvPr>
          <p:cNvSpPr>
            <a:spLocks noGrp="1"/>
          </p:cNvSpPr>
          <p:nvPr>
            <p:ph type="ftr" sz="quarter" idx="3"/>
          </p:nvPr>
        </p:nvSpPr>
        <p:spPr>
          <a:xfrm>
            <a:off x="3107531" y="6400800"/>
            <a:ext cx="5976938" cy="265176"/>
          </a:xfrm>
          <a:prstGeom prst="rect">
            <a:avLst/>
          </a:prstGeom>
        </p:spPr>
        <p:txBody>
          <a:bodyPr vert="horz" lIns="0" tIns="0" rIns="0" bIns="0" rtlCol="0" anchor="ctr"/>
          <a:lstStyle>
            <a:lvl1pPr algn="ctr">
              <a:defRPr sz="1100">
                <a:solidFill>
                  <a:schemeClr val="bg1">
                    <a:lumMod val="65000"/>
                  </a:schemeClr>
                </a:solidFill>
              </a:defRPr>
            </a:lvl1pPr>
          </a:lstStyle>
          <a:p>
            <a:endParaRPr lang="en-US"/>
          </a:p>
        </p:txBody>
      </p:sp>
    </p:spTree>
    <p:extLst>
      <p:ext uri="{BB962C8B-B14F-4D97-AF65-F5344CB8AC3E}">
        <p14:creationId xmlns:p14="http://schemas.microsoft.com/office/powerpoint/2010/main" val="3299600318"/>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4" r:id="rId6"/>
    <p:sldLayoutId id="2147483771" r:id="rId7"/>
    <p:sldLayoutId id="2147483794" r:id="rId8"/>
    <p:sldLayoutId id="2147483772" r:id="rId9"/>
    <p:sldLayoutId id="2147483773" r:id="rId10"/>
    <p:sldLayoutId id="2147483775" r:id="rId11"/>
    <p:sldLayoutId id="2147483795" r:id="rId12"/>
    <p:sldLayoutId id="2147483776" r:id="rId13"/>
    <p:sldLayoutId id="2147483796" r:id="rId14"/>
    <p:sldLayoutId id="2147483777" r:id="rId15"/>
    <p:sldLayoutId id="2147483778" r:id="rId16"/>
    <p:sldLayoutId id="2147483779" r:id="rId17"/>
    <p:sldLayoutId id="2147483780" r:id="rId18"/>
    <p:sldLayoutId id="2147483797" r:id="rId19"/>
    <p:sldLayoutId id="2147483798" r:id="rId20"/>
    <p:sldLayoutId id="2147483799" r:id="rId21"/>
    <p:sldLayoutId id="2147483705" r:id="rId22"/>
    <p:sldLayoutId id="2147483786" r:id="rId23"/>
    <p:sldLayoutId id="2147483800" r:id="rId24"/>
    <p:sldLayoutId id="2147483695" r:id="rId25"/>
    <p:sldLayoutId id="2147483787" r:id="rId26"/>
    <p:sldLayoutId id="2147483788" r:id="rId27"/>
    <p:sldLayoutId id="2147483789" r:id="rId28"/>
    <p:sldLayoutId id="2147483790" r:id="rId29"/>
    <p:sldLayoutId id="2147483791" r:id="rId30"/>
    <p:sldLayoutId id="2147483690" r:id="rId31"/>
  </p:sldLayoutIdLst>
  <p:hf sldNum="0" hdr="0"/>
  <p:txStyles>
    <p:titleStyle>
      <a:lvl1pPr algn="l" defTabSz="914400" rtl="0" eaLnBrk="1" latinLnBrk="0" hangingPunct="1">
        <a:lnSpc>
          <a:spcPct val="90000"/>
        </a:lnSpc>
        <a:spcBef>
          <a:spcPct val="0"/>
        </a:spcBef>
        <a:buNone/>
        <a:defRPr sz="2400" b="1" i="0" kern="1200">
          <a:solidFill>
            <a:schemeClr val="accent1"/>
          </a:solidFill>
          <a:latin typeface="Arial" panose="020B0604020202020204" pitchFamily="34" charset="0"/>
          <a:ea typeface="+mj-ea"/>
          <a:cs typeface="Arial" panose="020B0604020202020204" pitchFamily="34" charset="0"/>
        </a:defRPr>
      </a:lvl1pPr>
    </p:titleStyle>
    <p:bodyStyle>
      <a:lvl1pPr marL="234950" indent="-234950" algn="l" defTabSz="914400" rtl="0" eaLnBrk="1" latinLnBrk="0" hangingPunct="1">
        <a:lnSpc>
          <a:spcPct val="120000"/>
        </a:lnSpc>
        <a:spcBef>
          <a:spcPts val="1000"/>
        </a:spcBef>
        <a:buFont typeface="Arial" panose="020B0604020202020204" pitchFamily="34" charset="0"/>
        <a:buChar char="•"/>
        <a:tabLst/>
        <a:defRPr sz="20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3" pos="360">
          <p15:clr>
            <a:srgbClr val="F26B43"/>
          </p15:clr>
        </p15:guide>
        <p15:guide id="24" orient="horz" pos="240" userDrawn="1">
          <p15:clr>
            <a:srgbClr val="F26B43"/>
          </p15:clr>
        </p15:guide>
        <p15:guide id="25" orient="horz" pos="1008">
          <p15:clr>
            <a:srgbClr val="F26B43"/>
          </p15:clr>
        </p15:guide>
        <p15:guide id="26" orient="horz" pos="3912">
          <p15:clr>
            <a:srgbClr val="F26B43"/>
          </p15:clr>
        </p15:guide>
        <p15:guide id="27" orient="horz" pos="1296">
          <p15:clr>
            <a:srgbClr val="F26B43"/>
          </p15:clr>
        </p15:guide>
        <p15:guide id="28" pos="3840">
          <p15:clr>
            <a:srgbClr val="F26B43"/>
          </p15:clr>
        </p15:guide>
        <p15:guide id="29" pos="732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0.xml"/><Relationship Id="rId1" Type="http://schemas.openxmlformats.org/officeDocument/2006/relationships/tags" Target="../tags/tag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8" Type="http://schemas.openxmlformats.org/officeDocument/2006/relationships/image" Target="../media/image26.emf"/><Relationship Id="rId3" Type="http://schemas.openxmlformats.org/officeDocument/2006/relationships/image" Target="../media/image21.png"/><Relationship Id="rId7" Type="http://schemas.openxmlformats.org/officeDocument/2006/relationships/image" Target="../media/image25.sv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24.png"/><Relationship Id="rId5" Type="http://schemas.openxmlformats.org/officeDocument/2006/relationships/image" Target="../media/image23.emf"/><Relationship Id="rId4" Type="http://schemas.openxmlformats.org/officeDocument/2006/relationships/image" Target="../media/image22.sv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slideLayout" Target="../slideLayouts/slideLayout5.xml"/><Relationship Id="rId1" Type="http://schemas.openxmlformats.org/officeDocument/2006/relationships/tags" Target="../tags/tag4.xml"/><Relationship Id="rId4" Type="http://schemas.openxmlformats.org/officeDocument/2006/relationships/image" Target="http://cdn.onlinewebfonts.com/svg/img_343679.png"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5.xml"/><Relationship Id="rId4" Type="http://schemas.openxmlformats.org/officeDocument/2006/relationships/image" Target="../media/image30.emf"/></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slideLayout" Target="../slideLayouts/slideLayout5.xml"/><Relationship Id="rId1" Type="http://schemas.openxmlformats.org/officeDocument/2006/relationships/tags" Target="../tags/tag5.xml"/><Relationship Id="rId4" Type="http://schemas.openxmlformats.org/officeDocument/2006/relationships/image" Target="http://cdn.onlinewebfonts.com/svg/img_343679.png" TargetMode="Externa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5.xml"/><Relationship Id="rId1" Type="http://schemas.openxmlformats.org/officeDocument/2006/relationships/tags" Target="../tags/tag6.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7.xml"/><Relationship Id="rId6" Type="http://schemas.openxmlformats.org/officeDocument/2006/relationships/hyperlink" Target="https://cloud.google.com/solutions/bigquery-data-warehouse#designing_schema" TargetMode="External"/><Relationship Id="rId5" Type="http://schemas.openxmlformats.org/officeDocument/2006/relationships/image" Target="http://cdn.onlinewebfonts.com/svg/img_343679.png" TargetMode="Externa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8.xml"/><Relationship Id="rId5" Type="http://schemas.openxmlformats.org/officeDocument/2006/relationships/image" Target="http://cdn.onlinewebfonts.com/svg/img_343679.png" TargetMode="Externa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9.xml"/><Relationship Id="rId5" Type="http://schemas.openxmlformats.org/officeDocument/2006/relationships/image" Target="http://cdn.onlinewebfonts.com/svg/img_343679.png" TargetMode="Externa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tags" Target="../tags/tag10.xml"/><Relationship Id="rId5" Type="http://schemas.openxmlformats.org/officeDocument/2006/relationships/image" Target="http://cdn.onlinewebfonts.com/svg/img_343679.png" TargetMode="Externa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9.xml"/><Relationship Id="rId1" Type="http://schemas.openxmlformats.org/officeDocument/2006/relationships/tags" Target="../tags/tag11.xml"/><Relationship Id="rId4" Type="http://schemas.openxmlformats.org/officeDocument/2006/relationships/image" Target="../media/image3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9.xml"/><Relationship Id="rId1" Type="http://schemas.openxmlformats.org/officeDocument/2006/relationships/tags" Target="../tags/tag12.xml"/><Relationship Id="rId4" Type="http://schemas.openxmlformats.org/officeDocument/2006/relationships/image" Target="../media/image32.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35.emf"/><Relationship Id="rId5" Type="http://schemas.openxmlformats.org/officeDocument/2006/relationships/image" Target="../media/image34.emf"/><Relationship Id="rId4" Type="http://schemas.microsoft.com/office/2007/relationships/hdphoto" Target="../media/hdphoto3.wdp"/></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microsoft.com/office/2007/relationships/hdphoto" Target="../media/hdphoto4.wdp"/></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svg"/><Relationship Id="rId7"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svg"/><Relationship Id="rId10" Type="http://schemas.openxmlformats.org/officeDocument/2006/relationships/image" Target="../media/image16.emf"/><Relationship Id="rId4" Type="http://schemas.openxmlformats.org/officeDocument/2006/relationships/image" Target="../media/image10.png"/><Relationship Id="rId9" Type="http://schemas.openxmlformats.org/officeDocument/2006/relationships/image" Target="../media/image15.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E17D823-A02E-FD43-A1C9-99A61C997029}"/>
              </a:ext>
            </a:extLst>
          </p:cNvPr>
          <p:cNvSpPr>
            <a:spLocks noGrp="1"/>
          </p:cNvSpPr>
          <p:nvPr>
            <p:ph type="body" sz="quarter" idx="10"/>
          </p:nvPr>
        </p:nvSpPr>
        <p:spPr/>
        <p:txBody>
          <a:bodyPr/>
          <a:lstStyle/>
          <a:p>
            <a:r>
              <a:rPr lang="en-US"/>
              <a:t>Data Driven Approach to a Successful Cloud Migration</a:t>
            </a:r>
          </a:p>
        </p:txBody>
      </p:sp>
      <p:sp>
        <p:nvSpPr>
          <p:cNvPr id="10" name="TextBox 9">
            <a:extLst>
              <a:ext uri="{FF2B5EF4-FFF2-40B4-BE49-F238E27FC236}">
                <a16:creationId xmlns:a16="http://schemas.microsoft.com/office/drawing/2014/main" id="{37DFE67E-2B55-8646-A1DC-3FC47C79B90A}"/>
              </a:ext>
            </a:extLst>
          </p:cNvPr>
          <p:cNvSpPr txBox="1"/>
          <p:nvPr/>
        </p:nvSpPr>
        <p:spPr>
          <a:xfrm>
            <a:off x="4971809" y="3762734"/>
            <a:ext cx="6769331" cy="939169"/>
          </a:xfrm>
          <a:prstGeom prst="rect">
            <a:avLst/>
          </a:prstGeom>
          <a:noFill/>
        </p:spPr>
        <p:txBody>
          <a:bodyPr wrap="none" lIns="182880" tIns="182880" rIns="182880" bIns="182880" rtlCol="0" anchor="ctr" anchorCtr="0">
            <a:noAutofit/>
          </a:bodyPr>
          <a:lstStyle/>
          <a:p>
            <a:r>
              <a:rPr lang="en-US" sz="2400" dirty="0">
                <a:solidFill>
                  <a:schemeClr val="bg1">
                    <a:lumMod val="95000"/>
                  </a:schemeClr>
                </a:solidFill>
              </a:rPr>
              <a:t>{{</a:t>
            </a:r>
            <a:r>
              <a:rPr lang="en-US" sz="2400" dirty="0" err="1">
                <a:solidFill>
                  <a:schemeClr val="bg1">
                    <a:lumMod val="95000"/>
                  </a:schemeClr>
                </a:solidFill>
              </a:rPr>
              <a:t>val:bq</a:t>
            </a:r>
            <a:r>
              <a:rPr lang="en-US" sz="2400" dirty="0">
                <a:solidFill>
                  <a:schemeClr val="bg1">
                    <a:lumMod val="95000"/>
                  </a:schemeClr>
                </a:solidFill>
              </a:rPr>
              <a:t>--</a:t>
            </a:r>
            <a:r>
              <a:rPr lang="en-US" sz="2400" dirty="0" err="1">
                <a:solidFill>
                  <a:schemeClr val="bg1">
                    <a:lumMod val="95000"/>
                  </a:schemeClr>
                </a:solidFill>
              </a:rPr>
              <a:t>intro.csv</a:t>
            </a:r>
            <a:r>
              <a:rPr lang="en-US" sz="2400" dirty="0">
                <a:solidFill>
                  <a:schemeClr val="bg1">
                    <a:lumMod val="95000"/>
                  </a:schemeClr>
                </a:solidFill>
              </a:rPr>
              <a:t>[1:2]}}</a:t>
            </a:r>
          </a:p>
          <a:p>
            <a:r>
              <a:rPr lang="en-US" sz="2400" dirty="0">
                <a:solidFill>
                  <a:schemeClr val="bg1">
                    <a:lumMod val="95000"/>
                  </a:schemeClr>
                </a:solidFill>
              </a:rPr>
              <a:t>Analysis for System:  {{</a:t>
            </a:r>
            <a:r>
              <a:rPr lang="en-US" sz="2400" dirty="0" err="1">
                <a:solidFill>
                  <a:schemeClr val="bg1">
                    <a:lumMod val="95000"/>
                  </a:schemeClr>
                </a:solidFill>
              </a:rPr>
              <a:t>val:bq</a:t>
            </a:r>
            <a:r>
              <a:rPr lang="en-US" sz="2400" dirty="0">
                <a:solidFill>
                  <a:schemeClr val="bg1">
                    <a:lumMod val="95000"/>
                  </a:schemeClr>
                </a:solidFill>
              </a:rPr>
              <a:t>--</a:t>
            </a:r>
            <a:r>
              <a:rPr lang="en-US" sz="2400" dirty="0" err="1">
                <a:solidFill>
                  <a:schemeClr val="bg1">
                    <a:lumMod val="95000"/>
                  </a:schemeClr>
                </a:solidFill>
              </a:rPr>
              <a:t>intro.csv</a:t>
            </a:r>
            <a:r>
              <a:rPr lang="en-US" sz="2400" dirty="0">
                <a:solidFill>
                  <a:schemeClr val="bg1">
                    <a:lumMod val="95000"/>
                  </a:schemeClr>
                </a:solidFill>
              </a:rPr>
              <a:t>[1:1]}}</a:t>
            </a:r>
          </a:p>
          <a:p>
            <a:endParaRPr lang="en-US" sz="2400" dirty="0">
              <a:solidFill>
                <a:schemeClr val="bg1">
                  <a:lumMod val="95000"/>
                </a:schemeClr>
              </a:solidFill>
            </a:endParaRPr>
          </a:p>
        </p:txBody>
      </p:sp>
      <p:sp>
        <p:nvSpPr>
          <p:cNvPr id="11" name="TextBox 10">
            <a:extLst>
              <a:ext uri="{FF2B5EF4-FFF2-40B4-BE49-F238E27FC236}">
                <a16:creationId xmlns:a16="http://schemas.microsoft.com/office/drawing/2014/main" id="{7C78F92B-2E2A-5D48-A674-36C18353BAB6}"/>
              </a:ext>
            </a:extLst>
          </p:cNvPr>
          <p:cNvSpPr txBox="1"/>
          <p:nvPr/>
        </p:nvSpPr>
        <p:spPr>
          <a:xfrm>
            <a:off x="4971810" y="4989378"/>
            <a:ext cx="6290358" cy="939169"/>
          </a:xfrm>
          <a:prstGeom prst="rect">
            <a:avLst/>
          </a:prstGeom>
          <a:noFill/>
        </p:spPr>
        <p:txBody>
          <a:bodyPr wrap="none" lIns="182880" tIns="182880" rIns="182880" bIns="182880" rtlCol="0" anchor="ctr" anchorCtr="0">
            <a:noAutofit/>
          </a:bodyPr>
          <a:lstStyle/>
          <a:p>
            <a:r>
              <a:rPr lang="en-US" dirty="0">
                <a:solidFill>
                  <a:schemeClr val="bg1">
                    <a:lumMod val="85000"/>
                  </a:schemeClr>
                </a:solidFill>
              </a:rPr>
              <a:t>{{</a:t>
            </a:r>
            <a:r>
              <a:rPr lang="en-US" dirty="0" err="1">
                <a:solidFill>
                  <a:schemeClr val="bg1">
                    <a:lumMod val="85000"/>
                  </a:schemeClr>
                </a:solidFill>
              </a:rPr>
              <a:t>val:bq</a:t>
            </a:r>
            <a:r>
              <a:rPr lang="en-US" dirty="0">
                <a:solidFill>
                  <a:schemeClr val="bg1">
                    <a:lumMod val="85000"/>
                  </a:schemeClr>
                </a:solidFill>
              </a:rPr>
              <a:t>--</a:t>
            </a:r>
            <a:r>
              <a:rPr lang="en-US" dirty="0" err="1">
                <a:solidFill>
                  <a:schemeClr val="bg1">
                    <a:lumMod val="85000"/>
                  </a:schemeClr>
                </a:solidFill>
              </a:rPr>
              <a:t>intro.csv</a:t>
            </a:r>
            <a:r>
              <a:rPr lang="en-US" dirty="0">
                <a:solidFill>
                  <a:schemeClr val="bg1">
                    <a:lumMod val="85000"/>
                  </a:schemeClr>
                </a:solidFill>
              </a:rPr>
              <a:t>[1:8]}}, {{</a:t>
            </a:r>
            <a:r>
              <a:rPr lang="en-US" dirty="0" err="1">
                <a:solidFill>
                  <a:schemeClr val="bg1">
                    <a:lumMod val="85000"/>
                  </a:schemeClr>
                </a:solidFill>
              </a:rPr>
              <a:t>val:bq</a:t>
            </a:r>
            <a:r>
              <a:rPr lang="en-US" dirty="0">
                <a:solidFill>
                  <a:schemeClr val="bg1">
                    <a:lumMod val="85000"/>
                  </a:schemeClr>
                </a:solidFill>
              </a:rPr>
              <a:t>--</a:t>
            </a:r>
            <a:r>
              <a:rPr lang="en-US" dirty="0" err="1">
                <a:solidFill>
                  <a:schemeClr val="bg1">
                    <a:lumMod val="85000"/>
                  </a:schemeClr>
                </a:solidFill>
              </a:rPr>
              <a:t>intro.csv</a:t>
            </a:r>
            <a:r>
              <a:rPr lang="en-US" dirty="0">
                <a:solidFill>
                  <a:schemeClr val="bg1">
                    <a:lumMod val="85000"/>
                  </a:schemeClr>
                </a:solidFill>
              </a:rPr>
              <a:t>[1:9]}} </a:t>
            </a:r>
          </a:p>
          <a:p>
            <a:r>
              <a:rPr lang="en-US" dirty="0">
                <a:solidFill>
                  <a:schemeClr val="bg1">
                    <a:lumMod val="85000"/>
                  </a:schemeClr>
                </a:solidFill>
              </a:rPr>
              <a:t>{{</a:t>
            </a:r>
            <a:r>
              <a:rPr lang="en-US" dirty="0" err="1">
                <a:solidFill>
                  <a:schemeClr val="bg1">
                    <a:lumMod val="85000"/>
                  </a:schemeClr>
                </a:solidFill>
              </a:rPr>
              <a:t>val:bq</a:t>
            </a:r>
            <a:r>
              <a:rPr lang="en-US" dirty="0">
                <a:solidFill>
                  <a:schemeClr val="bg1">
                    <a:lumMod val="85000"/>
                  </a:schemeClr>
                </a:solidFill>
              </a:rPr>
              <a:t>--</a:t>
            </a:r>
            <a:r>
              <a:rPr lang="en-US" dirty="0" err="1">
                <a:solidFill>
                  <a:schemeClr val="bg1">
                    <a:lumMod val="85000"/>
                  </a:schemeClr>
                </a:solidFill>
              </a:rPr>
              <a:t>intro.csv</a:t>
            </a:r>
            <a:r>
              <a:rPr lang="en-US" dirty="0">
                <a:solidFill>
                  <a:schemeClr val="bg1">
                    <a:lumMod val="85000"/>
                  </a:schemeClr>
                </a:solidFill>
              </a:rPr>
              <a:t>[1:7]}}</a:t>
            </a:r>
          </a:p>
        </p:txBody>
      </p:sp>
    </p:spTree>
    <p:extLst>
      <p:ext uri="{BB962C8B-B14F-4D97-AF65-F5344CB8AC3E}">
        <p14:creationId xmlns:p14="http://schemas.microsoft.com/office/powerpoint/2010/main" val="1456611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a:extLst>
              <a:ext uri="{FF2B5EF4-FFF2-40B4-BE49-F238E27FC236}">
                <a16:creationId xmlns:a16="http://schemas.microsoft.com/office/drawing/2014/main" id="{28B79E37-FCBE-6D46-ACF7-A5FD2253338C}"/>
              </a:ext>
            </a:extLst>
          </p:cNvPr>
          <p:cNvSpPr/>
          <p:nvPr/>
        </p:nvSpPr>
        <p:spPr>
          <a:xfrm>
            <a:off x="6505885" y="2054352"/>
            <a:ext cx="5115771" cy="3825240"/>
          </a:xfrm>
          <a:prstGeom prst="roundRect">
            <a:avLst>
              <a:gd name="adj" fmla="val 499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sp>
        <p:nvSpPr>
          <p:cNvPr id="2" name="Rounded Rectangle 1">
            <a:extLst>
              <a:ext uri="{FF2B5EF4-FFF2-40B4-BE49-F238E27FC236}">
                <a16:creationId xmlns:a16="http://schemas.microsoft.com/office/drawing/2014/main" id="{1D034C9C-A9B2-B947-A3B0-7EC04F353578}"/>
              </a:ext>
            </a:extLst>
          </p:cNvPr>
          <p:cNvSpPr/>
          <p:nvPr/>
        </p:nvSpPr>
        <p:spPr>
          <a:xfrm>
            <a:off x="570789" y="2054352"/>
            <a:ext cx="5115771" cy="3825240"/>
          </a:xfrm>
          <a:prstGeom prst="roundRect">
            <a:avLst>
              <a:gd name="adj" fmla="val 499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sp>
        <p:nvSpPr>
          <p:cNvPr id="3" name="Text Placeholder 2">
            <a:extLst>
              <a:ext uri="{FF2B5EF4-FFF2-40B4-BE49-F238E27FC236}">
                <a16:creationId xmlns:a16="http://schemas.microsoft.com/office/drawing/2014/main" id="{51E064D2-DE83-C345-9468-833FEECB1963}"/>
              </a:ext>
            </a:extLst>
          </p:cNvPr>
          <p:cNvSpPr>
            <a:spLocks noGrp="1"/>
          </p:cNvSpPr>
          <p:nvPr>
            <p:ph type="body" sz="quarter" idx="11"/>
          </p:nvPr>
        </p:nvSpPr>
        <p:spPr/>
        <p:txBody>
          <a:bodyPr/>
          <a:lstStyle/>
          <a:p>
            <a:r>
              <a:rPr lang="en-US"/>
              <a:t>Stressing the link between storage and compute…</a:t>
            </a:r>
          </a:p>
        </p:txBody>
      </p:sp>
      <p:sp>
        <p:nvSpPr>
          <p:cNvPr id="4" name="Title 3">
            <a:extLst>
              <a:ext uri="{FF2B5EF4-FFF2-40B4-BE49-F238E27FC236}">
                <a16:creationId xmlns:a16="http://schemas.microsoft.com/office/drawing/2014/main" id="{B8CBA943-BAB1-4540-B536-1B383AC153C4}"/>
              </a:ext>
            </a:extLst>
          </p:cNvPr>
          <p:cNvSpPr>
            <a:spLocks noGrp="1"/>
          </p:cNvSpPr>
          <p:nvPr>
            <p:ph type="title"/>
          </p:nvPr>
        </p:nvSpPr>
        <p:spPr/>
        <p:txBody>
          <a:bodyPr/>
          <a:lstStyle/>
          <a:p>
            <a:r>
              <a:rPr lang="en-US"/>
              <a:t>Placing Pressure on BigQuery</a:t>
            </a:r>
          </a:p>
        </p:txBody>
      </p:sp>
      <p:cxnSp>
        <p:nvCxnSpPr>
          <p:cNvPr id="54" name="Straight Arrow Connector 53">
            <a:extLst>
              <a:ext uri="{FF2B5EF4-FFF2-40B4-BE49-F238E27FC236}">
                <a16:creationId xmlns:a16="http://schemas.microsoft.com/office/drawing/2014/main" id="{16C7C67B-E235-1746-8FEA-00852D91897D}"/>
              </a:ext>
            </a:extLst>
          </p:cNvPr>
          <p:cNvCxnSpPr>
            <a:cxnSpLocks/>
          </p:cNvCxnSpPr>
          <p:nvPr/>
        </p:nvCxnSpPr>
        <p:spPr>
          <a:xfrm>
            <a:off x="5465304" y="4274099"/>
            <a:ext cx="1261393" cy="0"/>
          </a:xfrm>
          <a:prstGeom prst="straightConnector1">
            <a:avLst/>
          </a:prstGeom>
          <a:ln w="47625" cap="rnd">
            <a:solidFill>
              <a:schemeClr val="accent3"/>
            </a:solidFill>
            <a:prstDash val="sysDot"/>
            <a:roun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6363BDF4-84C7-F049-96D7-D152E17DCBF0}"/>
              </a:ext>
            </a:extLst>
          </p:cNvPr>
          <p:cNvCxnSpPr>
            <a:cxnSpLocks/>
          </p:cNvCxnSpPr>
          <p:nvPr/>
        </p:nvCxnSpPr>
        <p:spPr>
          <a:xfrm>
            <a:off x="6096000" y="3273288"/>
            <a:ext cx="0" cy="818622"/>
          </a:xfrm>
          <a:prstGeom prst="straightConnector1">
            <a:avLst/>
          </a:prstGeom>
          <a:ln w="101600">
            <a:tailEnd type="triangle"/>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BD15A674-A54B-5E46-B1EE-C9A88C3F35E8}"/>
              </a:ext>
            </a:extLst>
          </p:cNvPr>
          <p:cNvSpPr txBox="1">
            <a:spLocks/>
          </p:cNvSpPr>
          <p:nvPr/>
        </p:nvSpPr>
        <p:spPr>
          <a:xfrm>
            <a:off x="810803" y="2182192"/>
            <a:ext cx="4635742" cy="549182"/>
          </a:xfrm>
          <a:prstGeom prst="rect">
            <a:avLst/>
          </a:prstGeom>
        </p:spPr>
        <p:txBody>
          <a:bodyPr vert="horz" lIns="0" tIns="0" rIns="0" bIns="0" rtlCol="0" anchor="ctr">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a:t>Storage</a:t>
            </a:r>
          </a:p>
        </p:txBody>
      </p:sp>
      <p:sp>
        <p:nvSpPr>
          <p:cNvPr id="17" name="Text Placeholder 2">
            <a:extLst>
              <a:ext uri="{FF2B5EF4-FFF2-40B4-BE49-F238E27FC236}">
                <a16:creationId xmlns:a16="http://schemas.microsoft.com/office/drawing/2014/main" id="{2EB9DAA2-20ED-7F42-A1CE-D3797B56C405}"/>
              </a:ext>
            </a:extLst>
          </p:cNvPr>
          <p:cNvSpPr txBox="1">
            <a:spLocks/>
          </p:cNvSpPr>
          <p:nvPr/>
        </p:nvSpPr>
        <p:spPr>
          <a:xfrm>
            <a:off x="6744265" y="2182192"/>
            <a:ext cx="4626475" cy="549182"/>
          </a:xfrm>
          <a:prstGeom prst="rect">
            <a:avLst/>
          </a:prstGeom>
        </p:spPr>
        <p:txBody>
          <a:bodyPr vert="horz" lIns="0" tIns="0" rIns="0" bIns="0" rtlCol="0" anchor="ctr">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a:t>Compute</a:t>
            </a:r>
          </a:p>
        </p:txBody>
      </p:sp>
      <p:pic>
        <p:nvPicPr>
          <p:cNvPr id="8" name="Picture 7" descr="Graphical user interface, application&#10;&#10;Description automatically generated">
            <a:extLst>
              <a:ext uri="{FF2B5EF4-FFF2-40B4-BE49-F238E27FC236}">
                <a16:creationId xmlns:a16="http://schemas.microsoft.com/office/drawing/2014/main" id="{DBDA42C3-53AE-0042-8E6B-6CEB49C1A67A}"/>
              </a:ext>
            </a:extLst>
          </p:cNvPr>
          <p:cNvPicPr>
            <a:picLocks noChangeAspect="1"/>
          </p:cNvPicPr>
          <p:nvPr/>
        </p:nvPicPr>
        <p:blipFill>
          <a:blip r:embed="rId3"/>
          <a:stretch>
            <a:fillRect/>
          </a:stretch>
        </p:blipFill>
        <p:spPr>
          <a:xfrm>
            <a:off x="801659" y="2783592"/>
            <a:ext cx="4635741" cy="2730642"/>
          </a:xfrm>
          <a:prstGeom prst="rect">
            <a:avLst/>
          </a:prstGeom>
        </p:spPr>
      </p:pic>
      <p:pic>
        <p:nvPicPr>
          <p:cNvPr id="10" name="Picture 9" descr="A screenshot of a computer&#10;&#10;Description automatically generated with low confidence">
            <a:extLst>
              <a:ext uri="{FF2B5EF4-FFF2-40B4-BE49-F238E27FC236}">
                <a16:creationId xmlns:a16="http://schemas.microsoft.com/office/drawing/2014/main" id="{5EF74523-6763-F742-9C98-7188DA29733D}"/>
              </a:ext>
            </a:extLst>
          </p:cNvPr>
          <p:cNvPicPr>
            <a:picLocks noChangeAspect="1"/>
          </p:cNvPicPr>
          <p:nvPr/>
        </p:nvPicPr>
        <p:blipFill>
          <a:blip r:embed="rId4"/>
          <a:stretch>
            <a:fillRect/>
          </a:stretch>
        </p:blipFill>
        <p:spPr>
          <a:xfrm>
            <a:off x="6790619" y="2554780"/>
            <a:ext cx="4698993" cy="3099802"/>
          </a:xfrm>
          <a:prstGeom prst="rect">
            <a:avLst/>
          </a:prstGeom>
        </p:spPr>
      </p:pic>
    </p:spTree>
    <p:extLst>
      <p:ext uri="{BB962C8B-B14F-4D97-AF65-F5344CB8AC3E}">
        <p14:creationId xmlns:p14="http://schemas.microsoft.com/office/powerpoint/2010/main" val="2398468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BE55EB-E7B1-F74E-9B36-8A7C406AC2FE}"/>
              </a:ext>
            </a:extLst>
          </p:cNvPr>
          <p:cNvSpPr>
            <a:spLocks noGrp="1"/>
          </p:cNvSpPr>
          <p:nvPr>
            <p:ph type="body" sz="quarter" idx="10"/>
          </p:nvPr>
        </p:nvSpPr>
        <p:spPr/>
        <p:txBody>
          <a:bodyPr/>
          <a:lstStyle/>
          <a:p>
            <a:r>
              <a:rPr lang="en-US"/>
              <a:t>Key System Metrics</a:t>
            </a:r>
          </a:p>
        </p:txBody>
      </p:sp>
      <p:sp>
        <p:nvSpPr>
          <p:cNvPr id="6" name="Subtitle 5">
            <a:extLst>
              <a:ext uri="{FF2B5EF4-FFF2-40B4-BE49-F238E27FC236}">
                <a16:creationId xmlns:a16="http://schemas.microsoft.com/office/drawing/2014/main" id="{E3993BD5-FC1E-D940-A481-D358242FD79B}"/>
              </a:ext>
            </a:extLst>
          </p:cNvPr>
          <p:cNvSpPr txBox="1">
            <a:spLocks noGrp="1"/>
          </p:cNvSpPr>
          <p:nvPr>
            <p:ph type="subTitle" idx="1"/>
          </p:nvPr>
        </p:nvSpPr>
        <p:spPr>
          <a:prstGeom prst="rect">
            <a:avLst/>
          </a:prstGeom>
          <a:noFill/>
        </p:spPr>
        <p:txBody>
          <a:bodyPr wrap="none" lIns="182880" tIns="182880" rIns="182880" bIns="182880" rtlCol="0" anchor="ctr" anchorCtr="0">
            <a:noAutofit/>
          </a:bodyPr>
          <a:lstStyle/>
          <a:p>
            <a:r>
              <a:rPr lang="en-US" sz="2400" dirty="0">
                <a:solidFill>
                  <a:schemeClr val="bg1">
                    <a:lumMod val="95000"/>
                  </a:schemeClr>
                </a:solidFill>
              </a:rPr>
              <a:t>{{</a:t>
            </a:r>
            <a:r>
              <a:rPr lang="en-US" sz="2400" dirty="0" err="1">
                <a:solidFill>
                  <a:schemeClr val="bg1">
                    <a:lumMod val="95000"/>
                  </a:schemeClr>
                </a:solidFill>
              </a:rPr>
              <a:t>val:bq</a:t>
            </a:r>
            <a:r>
              <a:rPr lang="en-US" sz="2400" dirty="0">
                <a:solidFill>
                  <a:schemeClr val="bg1">
                    <a:lumMod val="95000"/>
                  </a:schemeClr>
                </a:solidFill>
              </a:rPr>
              <a:t>--</a:t>
            </a:r>
            <a:r>
              <a:rPr lang="en-US" sz="2400" dirty="0" err="1">
                <a:solidFill>
                  <a:schemeClr val="bg1">
                    <a:lumMod val="95000"/>
                  </a:schemeClr>
                </a:solidFill>
              </a:rPr>
              <a:t>intro.csv</a:t>
            </a:r>
            <a:r>
              <a:rPr lang="en-US" sz="2400" dirty="0">
                <a:solidFill>
                  <a:schemeClr val="bg1">
                    <a:lumMod val="95000"/>
                  </a:schemeClr>
                </a:solidFill>
              </a:rPr>
              <a:t>[1:1]}}</a:t>
            </a:r>
          </a:p>
        </p:txBody>
      </p:sp>
    </p:spTree>
    <p:extLst>
      <p:ext uri="{BB962C8B-B14F-4D97-AF65-F5344CB8AC3E}">
        <p14:creationId xmlns:p14="http://schemas.microsoft.com/office/powerpoint/2010/main" val="3920506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CADD47C-C943-6040-BD99-FD8EA805A678}"/>
              </a:ext>
            </a:extLst>
          </p:cNvPr>
          <p:cNvSpPr>
            <a:spLocks noGrp="1"/>
          </p:cNvSpPr>
          <p:nvPr>
            <p:ph type="body" sz="quarter" idx="11"/>
          </p:nvPr>
        </p:nvSpPr>
        <p:spPr>
          <a:xfrm>
            <a:off x="576072" y="1230850"/>
            <a:ext cx="11033760" cy="475488"/>
          </a:xfrm>
        </p:spPr>
        <p:txBody>
          <a:bodyPr/>
          <a:lstStyle/>
          <a:p>
            <a:r>
              <a:rPr lang="en-US"/>
              <a:t>Summary</a:t>
            </a:r>
          </a:p>
        </p:txBody>
      </p:sp>
      <p:sp>
        <p:nvSpPr>
          <p:cNvPr id="3" name="Title 2">
            <a:extLst>
              <a:ext uri="{FF2B5EF4-FFF2-40B4-BE49-F238E27FC236}">
                <a16:creationId xmlns:a16="http://schemas.microsoft.com/office/drawing/2014/main" id="{763FD213-6D7E-AA47-9BA7-3131EDB92B1C}"/>
              </a:ext>
            </a:extLst>
          </p:cNvPr>
          <p:cNvSpPr>
            <a:spLocks noGrp="1"/>
          </p:cNvSpPr>
          <p:nvPr>
            <p:ph type="title"/>
          </p:nvPr>
        </p:nvSpPr>
        <p:spPr>
          <a:xfrm>
            <a:off x="575310" y="395492"/>
            <a:ext cx="11041380" cy="813548"/>
          </a:xfrm>
        </p:spPr>
        <p:txBody>
          <a:bodyPr/>
          <a:lstStyle/>
          <a:p>
            <a:r>
              <a:rPr lang="en-US"/>
              <a:t>Key System Metrics</a:t>
            </a:r>
          </a:p>
        </p:txBody>
      </p:sp>
      <p:sp>
        <p:nvSpPr>
          <p:cNvPr id="12" name="TextBox 11">
            <a:extLst>
              <a:ext uri="{FF2B5EF4-FFF2-40B4-BE49-F238E27FC236}">
                <a16:creationId xmlns:a16="http://schemas.microsoft.com/office/drawing/2014/main" id="{E6476BFC-08FA-7444-9805-BC7EB2DA1EE7}"/>
              </a:ext>
            </a:extLst>
          </p:cNvPr>
          <p:cNvSpPr txBox="1"/>
          <p:nvPr/>
        </p:nvSpPr>
        <p:spPr>
          <a:xfrm>
            <a:off x="3021379" y="3809418"/>
            <a:ext cx="2480166"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6B767D"/>
                </a:solidFill>
                <a:effectLst/>
                <a:uLnTx/>
                <a:uFillTx/>
                <a:latin typeface="Arial" panose="020B0604020202020204"/>
                <a:ea typeface="+mn-ea"/>
                <a:cs typeface="+mn-cs"/>
              </a:rPr>
              <a:t>Active users, business</a:t>
            </a:r>
            <a:br>
              <a:rPr kumimoji="0" lang="en-US" b="0" i="0" u="none" strike="noStrike" kern="1200" cap="none" spc="0" normalizeH="0" baseline="0" noProof="0" dirty="0">
                <a:ln>
                  <a:noFill/>
                </a:ln>
                <a:solidFill>
                  <a:srgbClr val="6B767D"/>
                </a:solidFill>
                <a:effectLst/>
                <a:uLnTx/>
                <a:uFillTx/>
                <a:latin typeface="Arial" panose="020B0604020202020204"/>
                <a:ea typeface="+mn-ea"/>
                <a:cs typeface="+mn-cs"/>
              </a:rPr>
            </a:br>
            <a:r>
              <a:rPr kumimoji="0" lang="en-US" b="0" i="0" u="none" strike="noStrike" kern="1200" cap="none" spc="0" normalizeH="0" baseline="0" noProof="0" dirty="0">
                <a:ln>
                  <a:noFill/>
                </a:ln>
                <a:solidFill>
                  <a:srgbClr val="6B767D"/>
                </a:solidFill>
                <a:effectLst/>
                <a:uLnTx/>
                <a:uFillTx/>
                <a:latin typeface="Arial" panose="020B0604020202020204"/>
                <a:ea typeface="+mn-ea"/>
                <a:cs typeface="+mn-cs"/>
              </a:rPr>
              <a:t>and applications</a:t>
            </a:r>
          </a:p>
        </p:txBody>
      </p:sp>
      <p:sp>
        <p:nvSpPr>
          <p:cNvPr id="18" name="TextBox 17">
            <a:extLst>
              <a:ext uri="{FF2B5EF4-FFF2-40B4-BE49-F238E27FC236}">
                <a16:creationId xmlns:a16="http://schemas.microsoft.com/office/drawing/2014/main" id="{FFE96618-6439-4848-9C18-2992E525F75C}"/>
              </a:ext>
            </a:extLst>
          </p:cNvPr>
          <p:cNvSpPr txBox="1"/>
          <p:nvPr/>
        </p:nvSpPr>
        <p:spPr>
          <a:xfrm>
            <a:off x="1041152" y="3747863"/>
            <a:ext cx="2188182" cy="4154984"/>
          </a:xfrm>
          <a:prstGeom prst="rect">
            <a:avLst/>
          </a:prstGeom>
          <a:noFill/>
        </p:spPr>
        <p:txBody>
          <a:bodyPr wrap="square" rtlCol="0">
            <a:spAutoFit/>
          </a:bodyPr>
          <a:lstStyle/>
          <a:p>
            <a:pPr lvl="0" algn="ctr">
              <a:defRPr/>
            </a:pPr>
            <a:r>
              <a:rPr lang="en-US" sz="4400" b="1" dirty="0">
                <a:solidFill>
                  <a:srgbClr val="384951"/>
                </a:solidFill>
              </a:rPr>
              <a:t>{{</a:t>
            </a:r>
            <a:r>
              <a:rPr lang="en-US" sz="4400" b="1" dirty="0" err="1">
                <a:solidFill>
                  <a:srgbClr val="384951"/>
                </a:solidFill>
              </a:rPr>
              <a:t>val:bq</a:t>
            </a:r>
            <a:r>
              <a:rPr lang="en-US" sz="4400" b="1" dirty="0">
                <a:solidFill>
                  <a:srgbClr val="384951"/>
                </a:solidFill>
              </a:rPr>
              <a:t>--</a:t>
            </a:r>
            <a:r>
              <a:rPr lang="en-US" sz="4400" b="1" dirty="0" err="1">
                <a:solidFill>
                  <a:srgbClr val="384951"/>
                </a:solidFill>
              </a:rPr>
              <a:t>user_counts.csv</a:t>
            </a:r>
            <a:r>
              <a:rPr lang="en-US" sz="4400" b="1" dirty="0">
                <a:solidFill>
                  <a:srgbClr val="384951"/>
                </a:solidFill>
              </a:rPr>
              <a:t>[1:3]}}</a:t>
            </a:r>
            <a:endParaRPr kumimoji="0" lang="en-US" sz="4400" b="1" i="0" u="none" strike="noStrike" kern="1200" cap="none" spc="0" normalizeH="0" baseline="0" noProof="0" dirty="0">
              <a:ln>
                <a:noFill/>
              </a:ln>
              <a:solidFill>
                <a:srgbClr val="384951"/>
              </a:solidFill>
              <a:effectLst/>
              <a:uLnTx/>
              <a:uFillTx/>
              <a:latin typeface="Arial" panose="020B0604020202020204"/>
              <a:ea typeface="+mn-ea"/>
              <a:cs typeface="+mn-cs"/>
            </a:endParaRPr>
          </a:p>
        </p:txBody>
      </p:sp>
      <p:grpSp>
        <p:nvGrpSpPr>
          <p:cNvPr id="45" name="Group 44">
            <a:extLst>
              <a:ext uri="{FF2B5EF4-FFF2-40B4-BE49-F238E27FC236}">
                <a16:creationId xmlns:a16="http://schemas.microsoft.com/office/drawing/2014/main" id="{48D0112F-B49D-1A4D-871E-A680C29E6C3F}"/>
              </a:ext>
            </a:extLst>
          </p:cNvPr>
          <p:cNvGrpSpPr/>
          <p:nvPr/>
        </p:nvGrpSpPr>
        <p:grpSpPr>
          <a:xfrm>
            <a:off x="627297" y="3907376"/>
            <a:ext cx="528795" cy="511970"/>
            <a:chOff x="7824978" y="3832098"/>
            <a:chExt cx="335280" cy="324612"/>
          </a:xfrm>
          <a:solidFill>
            <a:schemeClr val="tx2">
              <a:lumMod val="40000"/>
              <a:lumOff val="60000"/>
            </a:schemeClr>
          </a:solidFill>
        </p:grpSpPr>
        <p:sp>
          <p:nvSpPr>
            <p:cNvPr id="46" name="Freeform 45">
              <a:extLst>
                <a:ext uri="{FF2B5EF4-FFF2-40B4-BE49-F238E27FC236}">
                  <a16:creationId xmlns:a16="http://schemas.microsoft.com/office/drawing/2014/main" id="{7C5F4640-35F4-0746-A760-11E9978FC5BA}"/>
                </a:ext>
              </a:extLst>
            </p:cNvPr>
            <p:cNvSpPr/>
            <p:nvPr/>
          </p:nvSpPr>
          <p:spPr>
            <a:xfrm>
              <a:off x="8055102" y="4004310"/>
              <a:ext cx="60960" cy="60960"/>
            </a:xfrm>
            <a:custGeom>
              <a:avLst/>
              <a:gdLst>
                <a:gd name="connsiteX0" fmla="*/ 34290 w 60960"/>
                <a:gd name="connsiteY0" fmla="*/ 11430 h 60960"/>
                <a:gd name="connsiteX1" fmla="*/ 57150 w 60960"/>
                <a:gd name="connsiteY1" fmla="*/ 34290 h 60960"/>
                <a:gd name="connsiteX2" fmla="*/ 34290 w 60960"/>
                <a:gd name="connsiteY2" fmla="*/ 57150 h 60960"/>
                <a:gd name="connsiteX3" fmla="*/ 11430 w 60960"/>
                <a:gd name="connsiteY3" fmla="*/ 34290 h 60960"/>
                <a:gd name="connsiteX4" fmla="*/ 34290 w 60960"/>
                <a:gd name="connsiteY4" fmla="*/ 11430 h 60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 h="60960">
                  <a:moveTo>
                    <a:pt x="34290" y="11430"/>
                  </a:moveTo>
                  <a:cubicBezTo>
                    <a:pt x="46482" y="11430"/>
                    <a:pt x="57150" y="22098"/>
                    <a:pt x="57150" y="34290"/>
                  </a:cubicBezTo>
                  <a:cubicBezTo>
                    <a:pt x="57150" y="46482"/>
                    <a:pt x="46482" y="57150"/>
                    <a:pt x="34290" y="57150"/>
                  </a:cubicBezTo>
                  <a:cubicBezTo>
                    <a:pt x="22098" y="57150"/>
                    <a:pt x="11430" y="46482"/>
                    <a:pt x="11430" y="34290"/>
                  </a:cubicBezTo>
                  <a:cubicBezTo>
                    <a:pt x="11430" y="20574"/>
                    <a:pt x="22098" y="11430"/>
                    <a:pt x="34290" y="1143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47" name="Freeform 46">
              <a:extLst>
                <a:ext uri="{FF2B5EF4-FFF2-40B4-BE49-F238E27FC236}">
                  <a16:creationId xmlns:a16="http://schemas.microsoft.com/office/drawing/2014/main" id="{20660261-61BD-7C40-A62B-B3F12CA2066A}"/>
                </a:ext>
              </a:extLst>
            </p:cNvPr>
            <p:cNvSpPr/>
            <p:nvPr/>
          </p:nvSpPr>
          <p:spPr>
            <a:xfrm>
              <a:off x="8047482" y="4065270"/>
              <a:ext cx="76200" cy="91440"/>
            </a:xfrm>
            <a:custGeom>
              <a:avLst/>
              <a:gdLst>
                <a:gd name="connsiteX0" fmla="*/ 72390 w 76200"/>
                <a:gd name="connsiteY0" fmla="*/ 87630 h 91440"/>
                <a:gd name="connsiteX1" fmla="*/ 11430 w 76200"/>
                <a:gd name="connsiteY1" fmla="*/ 87630 h 91440"/>
                <a:gd name="connsiteX2" fmla="*/ 11430 w 76200"/>
                <a:gd name="connsiteY2" fmla="*/ 41910 h 91440"/>
                <a:gd name="connsiteX3" fmla="*/ 41910 w 76200"/>
                <a:gd name="connsiteY3" fmla="*/ 11430 h 91440"/>
                <a:gd name="connsiteX4" fmla="*/ 72390 w 76200"/>
                <a:gd name="connsiteY4" fmla="*/ 41910 h 91440"/>
                <a:gd name="connsiteX5" fmla="*/ 72390 w 76200"/>
                <a:gd name="connsiteY5" fmla="*/ 8763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1440">
                  <a:moveTo>
                    <a:pt x="72390" y="87630"/>
                  </a:moveTo>
                  <a:lnTo>
                    <a:pt x="11430" y="87630"/>
                  </a:lnTo>
                  <a:lnTo>
                    <a:pt x="11430" y="41910"/>
                  </a:lnTo>
                  <a:cubicBezTo>
                    <a:pt x="11430" y="25146"/>
                    <a:pt x="25146" y="11430"/>
                    <a:pt x="41910" y="11430"/>
                  </a:cubicBezTo>
                  <a:cubicBezTo>
                    <a:pt x="58675" y="11430"/>
                    <a:pt x="72390" y="25146"/>
                    <a:pt x="72390" y="41910"/>
                  </a:cubicBezTo>
                  <a:lnTo>
                    <a:pt x="72390" y="8763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48" name="Freeform 47">
              <a:extLst>
                <a:ext uri="{FF2B5EF4-FFF2-40B4-BE49-F238E27FC236}">
                  <a16:creationId xmlns:a16="http://schemas.microsoft.com/office/drawing/2014/main" id="{51BEF659-B177-634F-A524-DA106CD1752C}"/>
                </a:ext>
              </a:extLst>
            </p:cNvPr>
            <p:cNvSpPr/>
            <p:nvPr/>
          </p:nvSpPr>
          <p:spPr>
            <a:xfrm>
              <a:off x="7963662" y="4004310"/>
              <a:ext cx="60960" cy="60960"/>
            </a:xfrm>
            <a:custGeom>
              <a:avLst/>
              <a:gdLst>
                <a:gd name="connsiteX0" fmla="*/ 34290 w 60960"/>
                <a:gd name="connsiteY0" fmla="*/ 11430 h 60960"/>
                <a:gd name="connsiteX1" fmla="*/ 57150 w 60960"/>
                <a:gd name="connsiteY1" fmla="*/ 34290 h 60960"/>
                <a:gd name="connsiteX2" fmla="*/ 34290 w 60960"/>
                <a:gd name="connsiteY2" fmla="*/ 57150 h 60960"/>
                <a:gd name="connsiteX3" fmla="*/ 11430 w 60960"/>
                <a:gd name="connsiteY3" fmla="*/ 34290 h 60960"/>
                <a:gd name="connsiteX4" fmla="*/ 34290 w 60960"/>
                <a:gd name="connsiteY4" fmla="*/ 11430 h 60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 h="60960">
                  <a:moveTo>
                    <a:pt x="34290" y="11430"/>
                  </a:moveTo>
                  <a:cubicBezTo>
                    <a:pt x="46482" y="11430"/>
                    <a:pt x="57150" y="22098"/>
                    <a:pt x="57150" y="34290"/>
                  </a:cubicBezTo>
                  <a:cubicBezTo>
                    <a:pt x="57150" y="46482"/>
                    <a:pt x="46482" y="57150"/>
                    <a:pt x="34290" y="57150"/>
                  </a:cubicBezTo>
                  <a:cubicBezTo>
                    <a:pt x="22098" y="57150"/>
                    <a:pt x="11430" y="46482"/>
                    <a:pt x="11430" y="34290"/>
                  </a:cubicBezTo>
                  <a:cubicBezTo>
                    <a:pt x="11430" y="20574"/>
                    <a:pt x="22098" y="11430"/>
                    <a:pt x="34290" y="1143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49" name="Freeform 48">
              <a:extLst>
                <a:ext uri="{FF2B5EF4-FFF2-40B4-BE49-F238E27FC236}">
                  <a16:creationId xmlns:a16="http://schemas.microsoft.com/office/drawing/2014/main" id="{32748236-5849-784F-A4AC-555FEC583E47}"/>
                </a:ext>
              </a:extLst>
            </p:cNvPr>
            <p:cNvSpPr/>
            <p:nvPr/>
          </p:nvSpPr>
          <p:spPr>
            <a:xfrm>
              <a:off x="7956042" y="4065270"/>
              <a:ext cx="76200" cy="91440"/>
            </a:xfrm>
            <a:custGeom>
              <a:avLst/>
              <a:gdLst>
                <a:gd name="connsiteX0" fmla="*/ 72390 w 76200"/>
                <a:gd name="connsiteY0" fmla="*/ 87630 h 91440"/>
                <a:gd name="connsiteX1" fmla="*/ 11430 w 76200"/>
                <a:gd name="connsiteY1" fmla="*/ 87630 h 91440"/>
                <a:gd name="connsiteX2" fmla="*/ 11430 w 76200"/>
                <a:gd name="connsiteY2" fmla="*/ 41910 h 91440"/>
                <a:gd name="connsiteX3" fmla="*/ 41910 w 76200"/>
                <a:gd name="connsiteY3" fmla="*/ 11430 h 91440"/>
                <a:gd name="connsiteX4" fmla="*/ 72390 w 76200"/>
                <a:gd name="connsiteY4" fmla="*/ 41910 h 91440"/>
                <a:gd name="connsiteX5" fmla="*/ 72390 w 76200"/>
                <a:gd name="connsiteY5" fmla="*/ 8763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1440">
                  <a:moveTo>
                    <a:pt x="72390" y="87630"/>
                  </a:moveTo>
                  <a:lnTo>
                    <a:pt x="11430" y="87630"/>
                  </a:lnTo>
                  <a:lnTo>
                    <a:pt x="11430" y="41910"/>
                  </a:lnTo>
                  <a:cubicBezTo>
                    <a:pt x="11430" y="25146"/>
                    <a:pt x="25146" y="11430"/>
                    <a:pt x="41910" y="11430"/>
                  </a:cubicBezTo>
                  <a:cubicBezTo>
                    <a:pt x="58675" y="11430"/>
                    <a:pt x="72390" y="25146"/>
                    <a:pt x="72390" y="41910"/>
                  </a:cubicBezTo>
                  <a:lnTo>
                    <a:pt x="72390" y="8763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50" name="Freeform 49">
              <a:extLst>
                <a:ext uri="{FF2B5EF4-FFF2-40B4-BE49-F238E27FC236}">
                  <a16:creationId xmlns:a16="http://schemas.microsoft.com/office/drawing/2014/main" id="{B48AA5ED-FE05-8143-9D89-6D9311244180}"/>
                </a:ext>
              </a:extLst>
            </p:cNvPr>
            <p:cNvSpPr/>
            <p:nvPr/>
          </p:nvSpPr>
          <p:spPr>
            <a:xfrm>
              <a:off x="7872222" y="4004310"/>
              <a:ext cx="60960" cy="60960"/>
            </a:xfrm>
            <a:custGeom>
              <a:avLst/>
              <a:gdLst>
                <a:gd name="connsiteX0" fmla="*/ 34290 w 60960"/>
                <a:gd name="connsiteY0" fmla="*/ 11430 h 60960"/>
                <a:gd name="connsiteX1" fmla="*/ 57150 w 60960"/>
                <a:gd name="connsiteY1" fmla="*/ 34290 h 60960"/>
                <a:gd name="connsiteX2" fmla="*/ 34290 w 60960"/>
                <a:gd name="connsiteY2" fmla="*/ 57150 h 60960"/>
                <a:gd name="connsiteX3" fmla="*/ 11430 w 60960"/>
                <a:gd name="connsiteY3" fmla="*/ 34290 h 60960"/>
                <a:gd name="connsiteX4" fmla="*/ 34290 w 60960"/>
                <a:gd name="connsiteY4" fmla="*/ 11430 h 60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 h="60960">
                  <a:moveTo>
                    <a:pt x="34290" y="11430"/>
                  </a:moveTo>
                  <a:cubicBezTo>
                    <a:pt x="46482" y="11430"/>
                    <a:pt x="57150" y="22098"/>
                    <a:pt x="57150" y="34290"/>
                  </a:cubicBezTo>
                  <a:cubicBezTo>
                    <a:pt x="57150" y="46482"/>
                    <a:pt x="46482" y="57150"/>
                    <a:pt x="34290" y="57150"/>
                  </a:cubicBezTo>
                  <a:cubicBezTo>
                    <a:pt x="22098" y="57150"/>
                    <a:pt x="11430" y="46482"/>
                    <a:pt x="11430" y="34290"/>
                  </a:cubicBezTo>
                  <a:cubicBezTo>
                    <a:pt x="11430" y="20574"/>
                    <a:pt x="22098" y="11430"/>
                    <a:pt x="34290" y="1143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56" name="Freeform 55">
              <a:extLst>
                <a:ext uri="{FF2B5EF4-FFF2-40B4-BE49-F238E27FC236}">
                  <a16:creationId xmlns:a16="http://schemas.microsoft.com/office/drawing/2014/main" id="{A046A233-663A-9B41-B2A3-1CFE5B893F1D}"/>
                </a:ext>
              </a:extLst>
            </p:cNvPr>
            <p:cNvSpPr/>
            <p:nvPr/>
          </p:nvSpPr>
          <p:spPr>
            <a:xfrm>
              <a:off x="7864602" y="4065270"/>
              <a:ext cx="76200" cy="91440"/>
            </a:xfrm>
            <a:custGeom>
              <a:avLst/>
              <a:gdLst>
                <a:gd name="connsiteX0" fmla="*/ 72390 w 76200"/>
                <a:gd name="connsiteY0" fmla="*/ 87630 h 91440"/>
                <a:gd name="connsiteX1" fmla="*/ 11430 w 76200"/>
                <a:gd name="connsiteY1" fmla="*/ 87630 h 91440"/>
                <a:gd name="connsiteX2" fmla="*/ 11430 w 76200"/>
                <a:gd name="connsiteY2" fmla="*/ 41910 h 91440"/>
                <a:gd name="connsiteX3" fmla="*/ 41910 w 76200"/>
                <a:gd name="connsiteY3" fmla="*/ 11430 h 91440"/>
                <a:gd name="connsiteX4" fmla="*/ 72390 w 76200"/>
                <a:gd name="connsiteY4" fmla="*/ 41910 h 91440"/>
                <a:gd name="connsiteX5" fmla="*/ 72390 w 76200"/>
                <a:gd name="connsiteY5" fmla="*/ 8763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1440">
                  <a:moveTo>
                    <a:pt x="72390" y="87630"/>
                  </a:moveTo>
                  <a:lnTo>
                    <a:pt x="11430" y="87630"/>
                  </a:lnTo>
                  <a:lnTo>
                    <a:pt x="11430" y="41910"/>
                  </a:lnTo>
                  <a:cubicBezTo>
                    <a:pt x="11430" y="25146"/>
                    <a:pt x="25146" y="11430"/>
                    <a:pt x="41910" y="11430"/>
                  </a:cubicBezTo>
                  <a:cubicBezTo>
                    <a:pt x="58675" y="11430"/>
                    <a:pt x="72390" y="25146"/>
                    <a:pt x="72390" y="41910"/>
                  </a:cubicBezTo>
                  <a:lnTo>
                    <a:pt x="72390" y="8763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57" name="Freeform 56">
              <a:extLst>
                <a:ext uri="{FF2B5EF4-FFF2-40B4-BE49-F238E27FC236}">
                  <a16:creationId xmlns:a16="http://schemas.microsoft.com/office/drawing/2014/main" id="{8C189EB7-E80A-434E-8D51-94ADF8C22D44}"/>
                </a:ext>
              </a:extLst>
            </p:cNvPr>
            <p:cNvSpPr/>
            <p:nvPr/>
          </p:nvSpPr>
          <p:spPr>
            <a:xfrm>
              <a:off x="7824978" y="3832098"/>
              <a:ext cx="335280" cy="167640"/>
            </a:xfrm>
            <a:custGeom>
              <a:avLst/>
              <a:gdLst>
                <a:gd name="connsiteX0" fmla="*/ 316230 w 335280"/>
                <a:gd name="connsiteY0" fmla="*/ 163830 h 167640"/>
                <a:gd name="connsiteX1" fmla="*/ 172974 w 335280"/>
                <a:gd name="connsiteY1" fmla="*/ 49530 h 167640"/>
                <a:gd name="connsiteX2" fmla="*/ 29718 w 335280"/>
                <a:gd name="connsiteY2" fmla="*/ 163830 h 167640"/>
                <a:gd name="connsiteX3" fmla="*/ 11430 w 335280"/>
                <a:gd name="connsiteY3" fmla="*/ 140970 h 167640"/>
                <a:gd name="connsiteX4" fmla="*/ 172974 w 335280"/>
                <a:gd name="connsiteY4" fmla="*/ 11430 h 167640"/>
                <a:gd name="connsiteX5" fmla="*/ 334518 w 335280"/>
                <a:gd name="connsiteY5" fmla="*/ 140970 h 167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280" h="167640">
                  <a:moveTo>
                    <a:pt x="316230" y="163830"/>
                  </a:moveTo>
                  <a:lnTo>
                    <a:pt x="172974" y="49530"/>
                  </a:lnTo>
                  <a:lnTo>
                    <a:pt x="29718" y="163830"/>
                  </a:lnTo>
                  <a:lnTo>
                    <a:pt x="11430" y="140970"/>
                  </a:lnTo>
                  <a:lnTo>
                    <a:pt x="172974" y="11430"/>
                  </a:lnTo>
                  <a:lnTo>
                    <a:pt x="334518" y="14097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sp>
        <p:nvSpPr>
          <p:cNvPr id="10" name="TextBox 9">
            <a:extLst>
              <a:ext uri="{FF2B5EF4-FFF2-40B4-BE49-F238E27FC236}">
                <a16:creationId xmlns:a16="http://schemas.microsoft.com/office/drawing/2014/main" id="{13DF3DD5-CA85-7B44-9893-E0F98565537A}"/>
              </a:ext>
            </a:extLst>
          </p:cNvPr>
          <p:cNvSpPr txBox="1"/>
          <p:nvPr/>
        </p:nvSpPr>
        <p:spPr>
          <a:xfrm>
            <a:off x="3021379" y="2454342"/>
            <a:ext cx="1749197"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6B767D"/>
                </a:solidFill>
                <a:effectLst/>
                <a:uLnTx/>
                <a:uFillTx/>
                <a:latin typeface="Arial" panose="020B0604020202020204"/>
                <a:ea typeface="+mn-ea"/>
                <a:cs typeface="+mn-cs"/>
              </a:rPr>
              <a:t>Applications on</a:t>
            </a:r>
            <a:br>
              <a:rPr kumimoji="0" lang="en-US" b="0" i="0" u="none" strike="noStrike" kern="1200" cap="none" spc="0" normalizeH="0" baseline="0" noProof="0" dirty="0">
                <a:ln>
                  <a:noFill/>
                </a:ln>
                <a:solidFill>
                  <a:srgbClr val="6B767D"/>
                </a:solidFill>
                <a:effectLst/>
                <a:uLnTx/>
                <a:uFillTx/>
                <a:latin typeface="Arial" panose="020B0604020202020204"/>
                <a:ea typeface="+mn-ea"/>
                <a:cs typeface="+mn-cs"/>
              </a:rPr>
            </a:br>
            <a:r>
              <a:rPr kumimoji="0" lang="en-US" b="0" i="0" u="none" strike="noStrike" kern="1200" cap="none" spc="0" normalizeH="0" baseline="0" noProof="0" dirty="0">
                <a:ln>
                  <a:noFill/>
                </a:ln>
                <a:solidFill>
                  <a:srgbClr val="6B767D"/>
                </a:solidFill>
                <a:effectLst/>
                <a:uLnTx/>
                <a:uFillTx/>
                <a:latin typeface="Arial" panose="020B0604020202020204"/>
                <a:ea typeface="+mn-ea"/>
                <a:cs typeface="+mn-cs"/>
              </a:rPr>
              <a:t>same platform</a:t>
            </a:r>
          </a:p>
        </p:txBody>
      </p:sp>
      <p:sp>
        <p:nvSpPr>
          <p:cNvPr id="19" name="TextBox 18">
            <a:extLst>
              <a:ext uri="{FF2B5EF4-FFF2-40B4-BE49-F238E27FC236}">
                <a16:creationId xmlns:a16="http://schemas.microsoft.com/office/drawing/2014/main" id="{08C0BB9F-CE97-8F49-8EB5-D7E9ACF7DA04}"/>
              </a:ext>
            </a:extLst>
          </p:cNvPr>
          <p:cNvSpPr txBox="1"/>
          <p:nvPr/>
        </p:nvSpPr>
        <p:spPr>
          <a:xfrm>
            <a:off x="1041152" y="2392787"/>
            <a:ext cx="2188182" cy="4154984"/>
          </a:xfrm>
          <a:prstGeom prst="rect">
            <a:avLst/>
          </a:prstGeom>
          <a:noFill/>
        </p:spPr>
        <p:txBody>
          <a:bodyPr wrap="square" rtlCol="0">
            <a:spAutoFit/>
          </a:bodyPr>
          <a:lstStyle/>
          <a:p>
            <a:pPr lvl="0" algn="ctr">
              <a:defRPr/>
            </a:pPr>
            <a:r>
              <a:rPr lang="en-US" sz="4400" b="1" dirty="0">
                <a:solidFill>
                  <a:srgbClr val="384951"/>
                </a:solidFill>
              </a:rPr>
              <a:t>{{</a:t>
            </a:r>
            <a:r>
              <a:rPr lang="en-US" sz="4400" b="1" dirty="0" err="1">
                <a:solidFill>
                  <a:srgbClr val="384951"/>
                </a:solidFill>
              </a:rPr>
              <a:t>val:bq</a:t>
            </a:r>
            <a:r>
              <a:rPr lang="en-US" sz="4400" b="1" dirty="0">
                <a:solidFill>
                  <a:srgbClr val="384951"/>
                </a:solidFill>
              </a:rPr>
              <a:t>--</a:t>
            </a:r>
            <a:r>
              <a:rPr lang="en-US" sz="4400" b="1" dirty="0" err="1">
                <a:solidFill>
                  <a:srgbClr val="384951"/>
                </a:solidFill>
              </a:rPr>
              <a:t>appid_counts.csv</a:t>
            </a:r>
            <a:r>
              <a:rPr lang="en-US" sz="4400" b="1" dirty="0">
                <a:solidFill>
                  <a:srgbClr val="384951"/>
                </a:solidFill>
              </a:rPr>
              <a:t>[1:3]}}</a:t>
            </a:r>
            <a:endParaRPr kumimoji="0" lang="en-US" sz="4400" b="1" i="0" u="none" strike="noStrike" kern="1200" cap="none" spc="0" normalizeH="0" baseline="0" noProof="0" dirty="0">
              <a:ln>
                <a:noFill/>
              </a:ln>
              <a:solidFill>
                <a:srgbClr val="384951"/>
              </a:solidFill>
              <a:effectLst/>
              <a:uLnTx/>
              <a:uFillTx/>
              <a:latin typeface="Arial" panose="020B0604020202020204"/>
              <a:ea typeface="+mn-ea"/>
              <a:cs typeface="+mn-cs"/>
            </a:endParaRPr>
          </a:p>
        </p:txBody>
      </p:sp>
      <p:grpSp>
        <p:nvGrpSpPr>
          <p:cNvPr id="58" name="Group 57">
            <a:extLst>
              <a:ext uri="{FF2B5EF4-FFF2-40B4-BE49-F238E27FC236}">
                <a16:creationId xmlns:a16="http://schemas.microsoft.com/office/drawing/2014/main" id="{14675EE3-192F-724C-8A1C-AC979F0BF2A1}"/>
              </a:ext>
            </a:extLst>
          </p:cNvPr>
          <p:cNvGrpSpPr/>
          <p:nvPr/>
        </p:nvGrpSpPr>
        <p:grpSpPr>
          <a:xfrm>
            <a:off x="651333" y="2613209"/>
            <a:ext cx="480723" cy="438920"/>
            <a:chOff x="5199126" y="3513582"/>
            <a:chExt cx="350520" cy="320040"/>
          </a:xfrm>
          <a:solidFill>
            <a:schemeClr val="tx2">
              <a:lumMod val="40000"/>
              <a:lumOff val="60000"/>
            </a:schemeClr>
          </a:solidFill>
        </p:grpSpPr>
        <p:sp>
          <p:nvSpPr>
            <p:cNvPr id="59" name="Freeform 58">
              <a:extLst>
                <a:ext uri="{FF2B5EF4-FFF2-40B4-BE49-F238E27FC236}">
                  <a16:creationId xmlns:a16="http://schemas.microsoft.com/office/drawing/2014/main" id="{84088C62-B346-A946-B10D-2A2D093DC1CB}"/>
                </a:ext>
              </a:extLst>
            </p:cNvPr>
            <p:cNvSpPr/>
            <p:nvPr/>
          </p:nvSpPr>
          <p:spPr>
            <a:xfrm>
              <a:off x="5199126" y="3513582"/>
              <a:ext cx="350520" cy="320040"/>
            </a:xfrm>
            <a:custGeom>
              <a:avLst/>
              <a:gdLst>
                <a:gd name="connsiteX0" fmla="*/ 197644 w 219075"/>
                <a:gd name="connsiteY0" fmla="*/ 7144 h 200025"/>
                <a:gd name="connsiteX1" fmla="*/ 26194 w 219075"/>
                <a:gd name="connsiteY1" fmla="*/ 7144 h 200025"/>
                <a:gd name="connsiteX2" fmla="*/ 7144 w 219075"/>
                <a:gd name="connsiteY2" fmla="*/ 26194 h 200025"/>
                <a:gd name="connsiteX3" fmla="*/ 7144 w 219075"/>
                <a:gd name="connsiteY3" fmla="*/ 178594 h 200025"/>
                <a:gd name="connsiteX4" fmla="*/ 26194 w 219075"/>
                <a:gd name="connsiteY4" fmla="*/ 197644 h 200025"/>
                <a:gd name="connsiteX5" fmla="*/ 197644 w 219075"/>
                <a:gd name="connsiteY5" fmla="*/ 197644 h 200025"/>
                <a:gd name="connsiteX6" fmla="*/ 216694 w 219075"/>
                <a:gd name="connsiteY6" fmla="*/ 178594 h 200025"/>
                <a:gd name="connsiteX7" fmla="*/ 216694 w 219075"/>
                <a:gd name="connsiteY7" fmla="*/ 26194 h 200025"/>
                <a:gd name="connsiteX8" fmla="*/ 197644 w 219075"/>
                <a:gd name="connsiteY8" fmla="*/ 7144 h 200025"/>
                <a:gd name="connsiteX9" fmla="*/ 73819 w 219075"/>
                <a:gd name="connsiteY9" fmla="*/ 26194 h 200025"/>
                <a:gd name="connsiteX10" fmla="*/ 102394 w 219075"/>
                <a:gd name="connsiteY10" fmla="*/ 26194 h 200025"/>
                <a:gd name="connsiteX11" fmla="*/ 102394 w 219075"/>
                <a:gd name="connsiteY11" fmla="*/ 45244 h 200025"/>
                <a:gd name="connsiteX12" fmla="*/ 73819 w 219075"/>
                <a:gd name="connsiteY12" fmla="*/ 45244 h 200025"/>
                <a:gd name="connsiteX13" fmla="*/ 73819 w 219075"/>
                <a:gd name="connsiteY13" fmla="*/ 26194 h 200025"/>
                <a:gd name="connsiteX14" fmla="*/ 26194 w 219075"/>
                <a:gd name="connsiteY14" fmla="*/ 26194 h 200025"/>
                <a:gd name="connsiteX15" fmla="*/ 54769 w 219075"/>
                <a:gd name="connsiteY15" fmla="*/ 26194 h 200025"/>
                <a:gd name="connsiteX16" fmla="*/ 54769 w 219075"/>
                <a:gd name="connsiteY16" fmla="*/ 45244 h 200025"/>
                <a:gd name="connsiteX17" fmla="*/ 26194 w 219075"/>
                <a:gd name="connsiteY17" fmla="*/ 45244 h 200025"/>
                <a:gd name="connsiteX18" fmla="*/ 26194 w 219075"/>
                <a:gd name="connsiteY18" fmla="*/ 26194 h 200025"/>
                <a:gd name="connsiteX19" fmla="*/ 197644 w 219075"/>
                <a:gd name="connsiteY19" fmla="*/ 178594 h 200025"/>
                <a:gd name="connsiteX20" fmla="*/ 26194 w 219075"/>
                <a:gd name="connsiteY20" fmla="*/ 178594 h 200025"/>
                <a:gd name="connsiteX21" fmla="*/ 26194 w 219075"/>
                <a:gd name="connsiteY21" fmla="*/ 64294 h 200025"/>
                <a:gd name="connsiteX22" fmla="*/ 197644 w 219075"/>
                <a:gd name="connsiteY22" fmla="*/ 64294 h 200025"/>
                <a:gd name="connsiteX23" fmla="*/ 197644 w 219075"/>
                <a:gd name="connsiteY23" fmla="*/ 178594 h 200025"/>
                <a:gd name="connsiteX24" fmla="*/ 197644 w 219075"/>
                <a:gd name="connsiteY24" fmla="*/ 45244 h 200025"/>
                <a:gd name="connsiteX25" fmla="*/ 121444 w 219075"/>
                <a:gd name="connsiteY25" fmla="*/ 45244 h 200025"/>
                <a:gd name="connsiteX26" fmla="*/ 121444 w 219075"/>
                <a:gd name="connsiteY26" fmla="*/ 26194 h 200025"/>
                <a:gd name="connsiteX27" fmla="*/ 197644 w 219075"/>
                <a:gd name="connsiteY27" fmla="*/ 26194 h 200025"/>
                <a:gd name="connsiteX28" fmla="*/ 197644 w 219075"/>
                <a:gd name="connsiteY28" fmla="*/ 4524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19075" h="200025">
                  <a:moveTo>
                    <a:pt x="197644" y="7144"/>
                  </a:moveTo>
                  <a:lnTo>
                    <a:pt x="26194" y="7144"/>
                  </a:lnTo>
                  <a:cubicBezTo>
                    <a:pt x="15716" y="7144"/>
                    <a:pt x="7144" y="15716"/>
                    <a:pt x="7144" y="26194"/>
                  </a:cubicBezTo>
                  <a:lnTo>
                    <a:pt x="7144" y="178594"/>
                  </a:lnTo>
                  <a:cubicBezTo>
                    <a:pt x="7144" y="189071"/>
                    <a:pt x="15716" y="197644"/>
                    <a:pt x="26194" y="197644"/>
                  </a:cubicBezTo>
                  <a:lnTo>
                    <a:pt x="197644" y="197644"/>
                  </a:lnTo>
                  <a:cubicBezTo>
                    <a:pt x="208121" y="197644"/>
                    <a:pt x="216694" y="189071"/>
                    <a:pt x="216694" y="178594"/>
                  </a:cubicBezTo>
                  <a:lnTo>
                    <a:pt x="216694" y="26194"/>
                  </a:lnTo>
                  <a:cubicBezTo>
                    <a:pt x="216694" y="15716"/>
                    <a:pt x="208121" y="7144"/>
                    <a:pt x="197644" y="7144"/>
                  </a:cubicBezTo>
                  <a:close/>
                  <a:moveTo>
                    <a:pt x="73819" y="26194"/>
                  </a:moveTo>
                  <a:lnTo>
                    <a:pt x="102394" y="26194"/>
                  </a:lnTo>
                  <a:lnTo>
                    <a:pt x="102394" y="45244"/>
                  </a:lnTo>
                  <a:lnTo>
                    <a:pt x="73819" y="45244"/>
                  </a:lnTo>
                  <a:lnTo>
                    <a:pt x="73819" y="26194"/>
                  </a:lnTo>
                  <a:close/>
                  <a:moveTo>
                    <a:pt x="26194" y="26194"/>
                  </a:moveTo>
                  <a:lnTo>
                    <a:pt x="54769" y="26194"/>
                  </a:lnTo>
                  <a:lnTo>
                    <a:pt x="54769" y="45244"/>
                  </a:lnTo>
                  <a:lnTo>
                    <a:pt x="26194" y="45244"/>
                  </a:lnTo>
                  <a:lnTo>
                    <a:pt x="26194" y="26194"/>
                  </a:lnTo>
                  <a:close/>
                  <a:moveTo>
                    <a:pt x="197644" y="178594"/>
                  </a:moveTo>
                  <a:lnTo>
                    <a:pt x="26194" y="178594"/>
                  </a:lnTo>
                  <a:lnTo>
                    <a:pt x="26194" y="64294"/>
                  </a:lnTo>
                  <a:lnTo>
                    <a:pt x="197644" y="64294"/>
                  </a:lnTo>
                  <a:lnTo>
                    <a:pt x="197644" y="178594"/>
                  </a:lnTo>
                  <a:close/>
                  <a:moveTo>
                    <a:pt x="197644" y="45244"/>
                  </a:moveTo>
                  <a:lnTo>
                    <a:pt x="121444" y="45244"/>
                  </a:lnTo>
                  <a:lnTo>
                    <a:pt x="121444" y="26194"/>
                  </a:lnTo>
                  <a:lnTo>
                    <a:pt x="197644" y="26194"/>
                  </a:lnTo>
                  <a:lnTo>
                    <a:pt x="197644" y="4524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60" name="Freeform 59">
              <a:extLst>
                <a:ext uri="{FF2B5EF4-FFF2-40B4-BE49-F238E27FC236}">
                  <a16:creationId xmlns:a16="http://schemas.microsoft.com/office/drawing/2014/main" id="{18C50A08-AE78-0545-B9A2-8C2501CF8E25}"/>
                </a:ext>
              </a:extLst>
            </p:cNvPr>
            <p:cNvSpPr/>
            <p:nvPr/>
          </p:nvSpPr>
          <p:spPr>
            <a:xfrm>
              <a:off x="5244846" y="3620262"/>
              <a:ext cx="76200" cy="76200"/>
            </a:xfrm>
            <a:custGeom>
              <a:avLst/>
              <a:gdLst>
                <a:gd name="connsiteX0" fmla="*/ 7144 w 47625"/>
                <a:gd name="connsiteY0" fmla="*/ 7144 h 47625"/>
                <a:gd name="connsiteX1" fmla="*/ 45244 w 47625"/>
                <a:gd name="connsiteY1" fmla="*/ 7144 h 47625"/>
                <a:gd name="connsiteX2" fmla="*/ 45244 w 47625"/>
                <a:gd name="connsiteY2" fmla="*/ 45244 h 47625"/>
                <a:gd name="connsiteX3" fmla="*/ 7144 w 47625"/>
                <a:gd name="connsiteY3" fmla="*/ 45244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7144"/>
                  </a:moveTo>
                  <a:lnTo>
                    <a:pt x="45244" y="7144"/>
                  </a:lnTo>
                  <a:lnTo>
                    <a:pt x="45244" y="45244"/>
                  </a:lnTo>
                  <a:lnTo>
                    <a:pt x="7144" y="4524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61" name="Freeform 60">
              <a:extLst>
                <a:ext uri="{FF2B5EF4-FFF2-40B4-BE49-F238E27FC236}">
                  <a16:creationId xmlns:a16="http://schemas.microsoft.com/office/drawing/2014/main" id="{2F640E78-F8F4-594B-BDB0-373AFA7F451F}"/>
                </a:ext>
              </a:extLst>
            </p:cNvPr>
            <p:cNvSpPr/>
            <p:nvPr/>
          </p:nvSpPr>
          <p:spPr>
            <a:xfrm>
              <a:off x="5244846" y="3711702"/>
              <a:ext cx="76200" cy="76200"/>
            </a:xfrm>
            <a:custGeom>
              <a:avLst/>
              <a:gdLst>
                <a:gd name="connsiteX0" fmla="*/ 7144 w 47625"/>
                <a:gd name="connsiteY0" fmla="*/ 7144 h 47625"/>
                <a:gd name="connsiteX1" fmla="*/ 45244 w 47625"/>
                <a:gd name="connsiteY1" fmla="*/ 7144 h 47625"/>
                <a:gd name="connsiteX2" fmla="*/ 45244 w 47625"/>
                <a:gd name="connsiteY2" fmla="*/ 45244 h 47625"/>
                <a:gd name="connsiteX3" fmla="*/ 7144 w 47625"/>
                <a:gd name="connsiteY3" fmla="*/ 45244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7144"/>
                  </a:moveTo>
                  <a:lnTo>
                    <a:pt x="45244" y="7144"/>
                  </a:lnTo>
                  <a:lnTo>
                    <a:pt x="45244" y="45244"/>
                  </a:lnTo>
                  <a:lnTo>
                    <a:pt x="7144" y="4524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62" name="Freeform 61">
              <a:extLst>
                <a:ext uri="{FF2B5EF4-FFF2-40B4-BE49-F238E27FC236}">
                  <a16:creationId xmlns:a16="http://schemas.microsoft.com/office/drawing/2014/main" id="{4331D7ED-2BDF-514F-9C20-2A2BC90E66E6}"/>
                </a:ext>
              </a:extLst>
            </p:cNvPr>
            <p:cNvSpPr/>
            <p:nvPr/>
          </p:nvSpPr>
          <p:spPr>
            <a:xfrm>
              <a:off x="5336286" y="3620262"/>
              <a:ext cx="76200" cy="76200"/>
            </a:xfrm>
            <a:custGeom>
              <a:avLst/>
              <a:gdLst>
                <a:gd name="connsiteX0" fmla="*/ 7144 w 47625"/>
                <a:gd name="connsiteY0" fmla="*/ 7144 h 47625"/>
                <a:gd name="connsiteX1" fmla="*/ 45244 w 47625"/>
                <a:gd name="connsiteY1" fmla="*/ 7144 h 47625"/>
                <a:gd name="connsiteX2" fmla="*/ 45244 w 47625"/>
                <a:gd name="connsiteY2" fmla="*/ 45244 h 47625"/>
                <a:gd name="connsiteX3" fmla="*/ 7144 w 47625"/>
                <a:gd name="connsiteY3" fmla="*/ 45244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7144"/>
                  </a:moveTo>
                  <a:lnTo>
                    <a:pt x="45244" y="7144"/>
                  </a:lnTo>
                  <a:lnTo>
                    <a:pt x="45244" y="45244"/>
                  </a:lnTo>
                  <a:lnTo>
                    <a:pt x="7144" y="4524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63" name="Freeform 62">
              <a:extLst>
                <a:ext uri="{FF2B5EF4-FFF2-40B4-BE49-F238E27FC236}">
                  <a16:creationId xmlns:a16="http://schemas.microsoft.com/office/drawing/2014/main" id="{AEFF9A6D-CFC1-D248-AE8B-29C73C627EF2}"/>
                </a:ext>
              </a:extLst>
            </p:cNvPr>
            <p:cNvSpPr/>
            <p:nvPr/>
          </p:nvSpPr>
          <p:spPr>
            <a:xfrm>
              <a:off x="5336286" y="3711702"/>
              <a:ext cx="76200" cy="76200"/>
            </a:xfrm>
            <a:custGeom>
              <a:avLst/>
              <a:gdLst>
                <a:gd name="connsiteX0" fmla="*/ 7144 w 47625"/>
                <a:gd name="connsiteY0" fmla="*/ 7144 h 47625"/>
                <a:gd name="connsiteX1" fmla="*/ 45244 w 47625"/>
                <a:gd name="connsiteY1" fmla="*/ 7144 h 47625"/>
                <a:gd name="connsiteX2" fmla="*/ 45244 w 47625"/>
                <a:gd name="connsiteY2" fmla="*/ 45244 h 47625"/>
                <a:gd name="connsiteX3" fmla="*/ 7144 w 47625"/>
                <a:gd name="connsiteY3" fmla="*/ 45244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7144"/>
                  </a:moveTo>
                  <a:lnTo>
                    <a:pt x="45244" y="7144"/>
                  </a:lnTo>
                  <a:lnTo>
                    <a:pt x="45244" y="45244"/>
                  </a:lnTo>
                  <a:lnTo>
                    <a:pt x="7144" y="4524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64" name="Freeform 63">
              <a:extLst>
                <a:ext uri="{FF2B5EF4-FFF2-40B4-BE49-F238E27FC236}">
                  <a16:creationId xmlns:a16="http://schemas.microsoft.com/office/drawing/2014/main" id="{78764DD3-41BD-B240-A5B8-7A8FCE74E692}"/>
                </a:ext>
              </a:extLst>
            </p:cNvPr>
            <p:cNvSpPr/>
            <p:nvPr/>
          </p:nvSpPr>
          <p:spPr>
            <a:xfrm>
              <a:off x="5427726" y="3620262"/>
              <a:ext cx="76200" cy="76200"/>
            </a:xfrm>
            <a:custGeom>
              <a:avLst/>
              <a:gdLst>
                <a:gd name="connsiteX0" fmla="*/ 7144 w 47625"/>
                <a:gd name="connsiteY0" fmla="*/ 7144 h 47625"/>
                <a:gd name="connsiteX1" fmla="*/ 45244 w 47625"/>
                <a:gd name="connsiteY1" fmla="*/ 7144 h 47625"/>
                <a:gd name="connsiteX2" fmla="*/ 45244 w 47625"/>
                <a:gd name="connsiteY2" fmla="*/ 45244 h 47625"/>
                <a:gd name="connsiteX3" fmla="*/ 7144 w 47625"/>
                <a:gd name="connsiteY3" fmla="*/ 45244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7144"/>
                  </a:moveTo>
                  <a:lnTo>
                    <a:pt x="45244" y="7144"/>
                  </a:lnTo>
                  <a:lnTo>
                    <a:pt x="45244" y="45244"/>
                  </a:lnTo>
                  <a:lnTo>
                    <a:pt x="7144" y="4524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65" name="Freeform 64">
              <a:extLst>
                <a:ext uri="{FF2B5EF4-FFF2-40B4-BE49-F238E27FC236}">
                  <a16:creationId xmlns:a16="http://schemas.microsoft.com/office/drawing/2014/main" id="{8BE63E19-4724-4648-AE8A-5AF3E791E644}"/>
                </a:ext>
              </a:extLst>
            </p:cNvPr>
            <p:cNvSpPr/>
            <p:nvPr/>
          </p:nvSpPr>
          <p:spPr>
            <a:xfrm>
              <a:off x="5427726" y="3711702"/>
              <a:ext cx="76200" cy="76200"/>
            </a:xfrm>
            <a:custGeom>
              <a:avLst/>
              <a:gdLst>
                <a:gd name="connsiteX0" fmla="*/ 7144 w 47625"/>
                <a:gd name="connsiteY0" fmla="*/ 7144 h 47625"/>
                <a:gd name="connsiteX1" fmla="*/ 45244 w 47625"/>
                <a:gd name="connsiteY1" fmla="*/ 7144 h 47625"/>
                <a:gd name="connsiteX2" fmla="*/ 45244 w 47625"/>
                <a:gd name="connsiteY2" fmla="*/ 45244 h 47625"/>
                <a:gd name="connsiteX3" fmla="*/ 7144 w 47625"/>
                <a:gd name="connsiteY3" fmla="*/ 45244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7144"/>
                  </a:moveTo>
                  <a:lnTo>
                    <a:pt x="45244" y="7144"/>
                  </a:lnTo>
                  <a:lnTo>
                    <a:pt x="45244" y="45244"/>
                  </a:lnTo>
                  <a:lnTo>
                    <a:pt x="7144" y="4524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cxnSp>
        <p:nvCxnSpPr>
          <p:cNvPr id="86" name="Straight Connector 85">
            <a:extLst>
              <a:ext uri="{FF2B5EF4-FFF2-40B4-BE49-F238E27FC236}">
                <a16:creationId xmlns:a16="http://schemas.microsoft.com/office/drawing/2014/main" id="{170D4C7D-6863-B741-B146-74883EF5B4F6}"/>
              </a:ext>
            </a:extLst>
          </p:cNvPr>
          <p:cNvCxnSpPr>
            <a:cxnSpLocks/>
          </p:cNvCxnSpPr>
          <p:nvPr/>
        </p:nvCxnSpPr>
        <p:spPr>
          <a:xfrm>
            <a:off x="5794872" y="1828800"/>
            <a:ext cx="0" cy="3481330"/>
          </a:xfrm>
          <a:prstGeom prst="line">
            <a:avLst/>
          </a:prstGeom>
          <a:ln w="29209" cap="rnd">
            <a:solidFill>
              <a:schemeClr val="accent3"/>
            </a:solidFill>
            <a:prstDash val="sysDot"/>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F8742B21-CCEC-F840-90CB-A57BBD541197}"/>
              </a:ext>
            </a:extLst>
          </p:cNvPr>
          <p:cNvGrpSpPr/>
          <p:nvPr/>
        </p:nvGrpSpPr>
        <p:grpSpPr>
          <a:xfrm>
            <a:off x="3643189" y="4818734"/>
            <a:ext cx="7930682" cy="461665"/>
            <a:chOff x="3618140" y="4113952"/>
            <a:chExt cx="7930682" cy="461665"/>
          </a:xfrm>
        </p:grpSpPr>
        <p:grpSp>
          <p:nvGrpSpPr>
            <p:cNvPr id="114" name="Group 113">
              <a:extLst>
                <a:ext uri="{FF2B5EF4-FFF2-40B4-BE49-F238E27FC236}">
                  <a16:creationId xmlns:a16="http://schemas.microsoft.com/office/drawing/2014/main" id="{09BDC8F2-2D78-194E-BF77-5D3C35DAFAA5}"/>
                </a:ext>
              </a:extLst>
            </p:cNvPr>
            <p:cNvGrpSpPr/>
            <p:nvPr/>
          </p:nvGrpSpPr>
          <p:grpSpPr>
            <a:xfrm>
              <a:off x="3618140" y="4113952"/>
              <a:ext cx="7930682" cy="461665"/>
              <a:chOff x="2670687" y="4645136"/>
              <a:chExt cx="7930682" cy="461665"/>
            </a:xfrm>
          </p:grpSpPr>
          <p:sp>
            <p:nvSpPr>
              <p:cNvPr id="115" name="TextBox 114">
                <a:extLst>
                  <a:ext uri="{FF2B5EF4-FFF2-40B4-BE49-F238E27FC236}">
                    <a16:creationId xmlns:a16="http://schemas.microsoft.com/office/drawing/2014/main" id="{82A21B61-8B77-254F-982D-7BA2D35538C9}"/>
                  </a:ext>
                </a:extLst>
              </p:cNvPr>
              <p:cNvSpPr txBox="1"/>
              <p:nvPr/>
            </p:nvSpPr>
            <p:spPr>
              <a:xfrm>
                <a:off x="7676550" y="4706691"/>
                <a:ext cx="2924819" cy="338554"/>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6B767D"/>
                    </a:solidFill>
                    <a:effectLst/>
                    <a:uLnTx/>
                    <a:uFillTx/>
                    <a:latin typeface="Arial" panose="020B0604020202020204"/>
                    <a:ea typeface="+mn-ea"/>
                    <a:cs typeface="+mn-cs"/>
                  </a:rPr>
                  <a:t>Concurrent queries (peak)</a:t>
                </a:r>
              </a:p>
            </p:txBody>
          </p:sp>
          <p:sp>
            <p:nvSpPr>
              <p:cNvPr id="116" name="TextBox 115">
                <a:extLst>
                  <a:ext uri="{FF2B5EF4-FFF2-40B4-BE49-F238E27FC236}">
                    <a16:creationId xmlns:a16="http://schemas.microsoft.com/office/drawing/2014/main" id="{1468F383-2F9A-B44E-8C6D-237487FA992C}"/>
                  </a:ext>
                </a:extLst>
              </p:cNvPr>
              <p:cNvSpPr txBox="1"/>
              <p:nvPr/>
            </p:nvSpPr>
            <p:spPr>
              <a:xfrm>
                <a:off x="2670687" y="4645136"/>
                <a:ext cx="4972451" cy="461665"/>
              </a:xfrm>
              <a:prstGeom prst="rect">
                <a:avLst/>
              </a:prstGeom>
              <a:noFill/>
            </p:spPr>
            <p:txBody>
              <a:bodyPr wrap="none" rtlCol="0">
                <a:spAutoFit/>
              </a:bodyPr>
              <a:lstStyle/>
              <a:p>
                <a:pPr lvl="0" algn="r">
                  <a:defRPr/>
                </a:pPr>
                <a:r>
                  <a:rPr lang="en-US" sz="2400" b="1" dirty="0">
                    <a:solidFill>
                      <a:srgbClr val="384951"/>
                    </a:solidFill>
                  </a:rPr>
                  <a:t>{{</a:t>
                </a:r>
                <a:r>
                  <a:rPr lang="en-US" sz="2400" b="1" dirty="0" err="1">
                    <a:solidFill>
                      <a:srgbClr val="384951"/>
                    </a:solidFill>
                  </a:rPr>
                  <a:t>val:bq</a:t>
                </a:r>
                <a:r>
                  <a:rPr lang="en-US" sz="2400" b="1" dirty="0">
                    <a:solidFill>
                      <a:srgbClr val="384951"/>
                    </a:solidFill>
                  </a:rPr>
                  <a:t>--</a:t>
                </a:r>
                <a:r>
                  <a:rPr lang="en-US" sz="2400" b="1" dirty="0" err="1">
                    <a:solidFill>
                      <a:srgbClr val="384951"/>
                    </a:solidFill>
                  </a:rPr>
                  <a:t>concurrency.csv</a:t>
                </a:r>
                <a:r>
                  <a:rPr lang="en-US" sz="2400" b="1" dirty="0">
                    <a:solidFill>
                      <a:srgbClr val="384951"/>
                    </a:solidFill>
                  </a:rPr>
                  <a:t>[1:5]}}</a:t>
                </a:r>
                <a:endParaRPr kumimoji="0" lang="en-US" sz="2400" b="1" i="0" u="none" strike="noStrike" kern="1200" cap="none" spc="0" normalizeH="0" baseline="0" noProof="0" dirty="0">
                  <a:ln>
                    <a:noFill/>
                  </a:ln>
                  <a:solidFill>
                    <a:srgbClr val="384951"/>
                  </a:solidFill>
                  <a:effectLst/>
                  <a:uLnTx/>
                  <a:uFillTx/>
                  <a:latin typeface="Arial" panose="020B0604020202020204"/>
                  <a:ea typeface="+mn-ea"/>
                  <a:cs typeface="+mn-cs"/>
                </a:endParaRPr>
              </a:p>
            </p:txBody>
          </p:sp>
        </p:grpSp>
        <p:sp>
          <p:nvSpPr>
            <p:cNvPr id="120" name="Freeform 119">
              <a:extLst>
                <a:ext uri="{FF2B5EF4-FFF2-40B4-BE49-F238E27FC236}">
                  <a16:creationId xmlns:a16="http://schemas.microsoft.com/office/drawing/2014/main" id="{FD162C88-D901-1549-936E-0DF6EFE1D83E}"/>
                </a:ext>
              </a:extLst>
            </p:cNvPr>
            <p:cNvSpPr>
              <a:spLocks noChangeAspect="1"/>
            </p:cNvSpPr>
            <p:nvPr/>
          </p:nvSpPr>
          <p:spPr>
            <a:xfrm>
              <a:off x="6301268" y="4145095"/>
              <a:ext cx="303259" cy="277200"/>
            </a:xfrm>
            <a:custGeom>
              <a:avLst/>
              <a:gdLst>
                <a:gd name="connsiteX0" fmla="*/ 197644 w 219075"/>
                <a:gd name="connsiteY0" fmla="*/ 7144 h 200025"/>
                <a:gd name="connsiteX1" fmla="*/ 26194 w 219075"/>
                <a:gd name="connsiteY1" fmla="*/ 7144 h 200025"/>
                <a:gd name="connsiteX2" fmla="*/ 7144 w 219075"/>
                <a:gd name="connsiteY2" fmla="*/ 26194 h 200025"/>
                <a:gd name="connsiteX3" fmla="*/ 7144 w 219075"/>
                <a:gd name="connsiteY3" fmla="*/ 178594 h 200025"/>
                <a:gd name="connsiteX4" fmla="*/ 26194 w 219075"/>
                <a:gd name="connsiteY4" fmla="*/ 197644 h 200025"/>
                <a:gd name="connsiteX5" fmla="*/ 197644 w 219075"/>
                <a:gd name="connsiteY5" fmla="*/ 197644 h 200025"/>
                <a:gd name="connsiteX6" fmla="*/ 216694 w 219075"/>
                <a:gd name="connsiteY6" fmla="*/ 178594 h 200025"/>
                <a:gd name="connsiteX7" fmla="*/ 216694 w 219075"/>
                <a:gd name="connsiteY7" fmla="*/ 26194 h 200025"/>
                <a:gd name="connsiteX8" fmla="*/ 197644 w 219075"/>
                <a:gd name="connsiteY8" fmla="*/ 7144 h 200025"/>
                <a:gd name="connsiteX9" fmla="*/ 73819 w 219075"/>
                <a:gd name="connsiteY9" fmla="*/ 26194 h 200025"/>
                <a:gd name="connsiteX10" fmla="*/ 102394 w 219075"/>
                <a:gd name="connsiteY10" fmla="*/ 26194 h 200025"/>
                <a:gd name="connsiteX11" fmla="*/ 102394 w 219075"/>
                <a:gd name="connsiteY11" fmla="*/ 45244 h 200025"/>
                <a:gd name="connsiteX12" fmla="*/ 73819 w 219075"/>
                <a:gd name="connsiteY12" fmla="*/ 45244 h 200025"/>
                <a:gd name="connsiteX13" fmla="*/ 73819 w 219075"/>
                <a:gd name="connsiteY13" fmla="*/ 26194 h 200025"/>
                <a:gd name="connsiteX14" fmla="*/ 26194 w 219075"/>
                <a:gd name="connsiteY14" fmla="*/ 26194 h 200025"/>
                <a:gd name="connsiteX15" fmla="*/ 54769 w 219075"/>
                <a:gd name="connsiteY15" fmla="*/ 26194 h 200025"/>
                <a:gd name="connsiteX16" fmla="*/ 54769 w 219075"/>
                <a:gd name="connsiteY16" fmla="*/ 45244 h 200025"/>
                <a:gd name="connsiteX17" fmla="*/ 26194 w 219075"/>
                <a:gd name="connsiteY17" fmla="*/ 45244 h 200025"/>
                <a:gd name="connsiteX18" fmla="*/ 26194 w 219075"/>
                <a:gd name="connsiteY18" fmla="*/ 26194 h 200025"/>
                <a:gd name="connsiteX19" fmla="*/ 197644 w 219075"/>
                <a:gd name="connsiteY19" fmla="*/ 178594 h 200025"/>
                <a:gd name="connsiteX20" fmla="*/ 26194 w 219075"/>
                <a:gd name="connsiteY20" fmla="*/ 178594 h 200025"/>
                <a:gd name="connsiteX21" fmla="*/ 26194 w 219075"/>
                <a:gd name="connsiteY21" fmla="*/ 140494 h 200025"/>
                <a:gd name="connsiteX22" fmla="*/ 45244 w 219075"/>
                <a:gd name="connsiteY22" fmla="*/ 140494 h 200025"/>
                <a:gd name="connsiteX23" fmla="*/ 51911 w 219075"/>
                <a:gd name="connsiteY23" fmla="*/ 137636 h 200025"/>
                <a:gd name="connsiteX24" fmla="*/ 64294 w 219075"/>
                <a:gd name="connsiteY24" fmla="*/ 125254 h 200025"/>
                <a:gd name="connsiteX25" fmla="*/ 86201 w 219075"/>
                <a:gd name="connsiteY25" fmla="*/ 147161 h 200025"/>
                <a:gd name="connsiteX26" fmla="*/ 92869 w 219075"/>
                <a:gd name="connsiteY26" fmla="*/ 150019 h 200025"/>
                <a:gd name="connsiteX27" fmla="*/ 93821 w 219075"/>
                <a:gd name="connsiteY27" fmla="*/ 150019 h 200025"/>
                <a:gd name="connsiteX28" fmla="*/ 100489 w 219075"/>
                <a:gd name="connsiteY28" fmla="*/ 146209 h 200025"/>
                <a:gd name="connsiteX29" fmla="*/ 131921 w 219075"/>
                <a:gd name="connsiteY29" fmla="*/ 107156 h 200025"/>
                <a:gd name="connsiteX30" fmla="*/ 162401 w 219075"/>
                <a:gd name="connsiteY30" fmla="*/ 137636 h 200025"/>
                <a:gd name="connsiteX31" fmla="*/ 175736 w 219075"/>
                <a:gd name="connsiteY31" fmla="*/ 137636 h 200025"/>
                <a:gd name="connsiteX32" fmla="*/ 191929 w 219075"/>
                <a:gd name="connsiteY32" fmla="*/ 121444 h 200025"/>
                <a:gd name="connsiteX33" fmla="*/ 197644 w 219075"/>
                <a:gd name="connsiteY33" fmla="*/ 121444 h 200025"/>
                <a:gd name="connsiteX34" fmla="*/ 197644 w 219075"/>
                <a:gd name="connsiteY34" fmla="*/ 178594 h 200025"/>
                <a:gd name="connsiteX35" fmla="*/ 197644 w 219075"/>
                <a:gd name="connsiteY35" fmla="*/ 102394 h 200025"/>
                <a:gd name="connsiteX36" fmla="*/ 188119 w 219075"/>
                <a:gd name="connsiteY36" fmla="*/ 102394 h 200025"/>
                <a:gd name="connsiteX37" fmla="*/ 181451 w 219075"/>
                <a:gd name="connsiteY37" fmla="*/ 105251 h 200025"/>
                <a:gd name="connsiteX38" fmla="*/ 169069 w 219075"/>
                <a:gd name="connsiteY38" fmla="*/ 117634 h 200025"/>
                <a:gd name="connsiteX39" fmla="*/ 137636 w 219075"/>
                <a:gd name="connsiteY39" fmla="*/ 86201 h 200025"/>
                <a:gd name="connsiteX40" fmla="*/ 130016 w 219075"/>
                <a:gd name="connsiteY40" fmla="*/ 83344 h 200025"/>
                <a:gd name="connsiteX41" fmla="*/ 123349 w 219075"/>
                <a:gd name="connsiteY41" fmla="*/ 87154 h 200025"/>
                <a:gd name="connsiteX42" fmla="*/ 91916 w 219075"/>
                <a:gd name="connsiteY42" fmla="*/ 126206 h 200025"/>
                <a:gd name="connsiteX43" fmla="*/ 70961 w 219075"/>
                <a:gd name="connsiteY43" fmla="*/ 105251 h 200025"/>
                <a:gd name="connsiteX44" fmla="*/ 57626 w 219075"/>
                <a:gd name="connsiteY44" fmla="*/ 105251 h 200025"/>
                <a:gd name="connsiteX45" fmla="*/ 41434 w 219075"/>
                <a:gd name="connsiteY45" fmla="*/ 121444 h 200025"/>
                <a:gd name="connsiteX46" fmla="*/ 26194 w 219075"/>
                <a:gd name="connsiteY46" fmla="*/ 121444 h 200025"/>
                <a:gd name="connsiteX47" fmla="*/ 26194 w 219075"/>
                <a:gd name="connsiteY47" fmla="*/ 64294 h 200025"/>
                <a:gd name="connsiteX48" fmla="*/ 197644 w 219075"/>
                <a:gd name="connsiteY48" fmla="*/ 64294 h 200025"/>
                <a:gd name="connsiteX49" fmla="*/ 197644 w 219075"/>
                <a:gd name="connsiteY49" fmla="*/ 102394 h 200025"/>
                <a:gd name="connsiteX50" fmla="*/ 197644 w 219075"/>
                <a:gd name="connsiteY50" fmla="*/ 45244 h 200025"/>
                <a:gd name="connsiteX51" fmla="*/ 121444 w 219075"/>
                <a:gd name="connsiteY51" fmla="*/ 45244 h 200025"/>
                <a:gd name="connsiteX52" fmla="*/ 121444 w 219075"/>
                <a:gd name="connsiteY52" fmla="*/ 26194 h 200025"/>
                <a:gd name="connsiteX53" fmla="*/ 197644 w 219075"/>
                <a:gd name="connsiteY53" fmla="*/ 26194 h 200025"/>
                <a:gd name="connsiteX54" fmla="*/ 197644 w 219075"/>
                <a:gd name="connsiteY54" fmla="*/ 4524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19075" h="200025">
                  <a:moveTo>
                    <a:pt x="197644" y="7144"/>
                  </a:moveTo>
                  <a:lnTo>
                    <a:pt x="26194" y="7144"/>
                  </a:lnTo>
                  <a:cubicBezTo>
                    <a:pt x="15716" y="7144"/>
                    <a:pt x="7144" y="15716"/>
                    <a:pt x="7144" y="26194"/>
                  </a:cubicBezTo>
                  <a:lnTo>
                    <a:pt x="7144" y="178594"/>
                  </a:lnTo>
                  <a:cubicBezTo>
                    <a:pt x="7144" y="189071"/>
                    <a:pt x="15716" y="197644"/>
                    <a:pt x="26194" y="197644"/>
                  </a:cubicBezTo>
                  <a:lnTo>
                    <a:pt x="197644" y="197644"/>
                  </a:lnTo>
                  <a:cubicBezTo>
                    <a:pt x="208121" y="197644"/>
                    <a:pt x="216694" y="189071"/>
                    <a:pt x="216694" y="178594"/>
                  </a:cubicBezTo>
                  <a:lnTo>
                    <a:pt x="216694" y="26194"/>
                  </a:lnTo>
                  <a:cubicBezTo>
                    <a:pt x="216694" y="15716"/>
                    <a:pt x="208121" y="7144"/>
                    <a:pt x="197644" y="7144"/>
                  </a:cubicBezTo>
                  <a:close/>
                  <a:moveTo>
                    <a:pt x="73819" y="26194"/>
                  </a:moveTo>
                  <a:lnTo>
                    <a:pt x="102394" y="26194"/>
                  </a:lnTo>
                  <a:lnTo>
                    <a:pt x="102394" y="45244"/>
                  </a:lnTo>
                  <a:lnTo>
                    <a:pt x="73819" y="45244"/>
                  </a:lnTo>
                  <a:lnTo>
                    <a:pt x="73819" y="26194"/>
                  </a:lnTo>
                  <a:close/>
                  <a:moveTo>
                    <a:pt x="26194" y="26194"/>
                  </a:moveTo>
                  <a:lnTo>
                    <a:pt x="54769" y="26194"/>
                  </a:lnTo>
                  <a:lnTo>
                    <a:pt x="54769" y="45244"/>
                  </a:lnTo>
                  <a:lnTo>
                    <a:pt x="26194" y="45244"/>
                  </a:lnTo>
                  <a:lnTo>
                    <a:pt x="26194" y="26194"/>
                  </a:lnTo>
                  <a:close/>
                  <a:moveTo>
                    <a:pt x="197644" y="178594"/>
                  </a:moveTo>
                  <a:lnTo>
                    <a:pt x="26194" y="178594"/>
                  </a:lnTo>
                  <a:lnTo>
                    <a:pt x="26194" y="140494"/>
                  </a:lnTo>
                  <a:lnTo>
                    <a:pt x="45244" y="140494"/>
                  </a:lnTo>
                  <a:cubicBezTo>
                    <a:pt x="48101" y="140494"/>
                    <a:pt x="50006" y="139541"/>
                    <a:pt x="51911" y="137636"/>
                  </a:cubicBezTo>
                  <a:lnTo>
                    <a:pt x="64294" y="125254"/>
                  </a:lnTo>
                  <a:lnTo>
                    <a:pt x="86201" y="147161"/>
                  </a:lnTo>
                  <a:cubicBezTo>
                    <a:pt x="88106" y="149066"/>
                    <a:pt x="90011" y="150019"/>
                    <a:pt x="92869" y="150019"/>
                  </a:cubicBezTo>
                  <a:cubicBezTo>
                    <a:pt x="92869" y="150019"/>
                    <a:pt x="92869" y="150019"/>
                    <a:pt x="93821" y="150019"/>
                  </a:cubicBezTo>
                  <a:cubicBezTo>
                    <a:pt x="96679" y="150019"/>
                    <a:pt x="98584" y="148114"/>
                    <a:pt x="100489" y="146209"/>
                  </a:cubicBezTo>
                  <a:lnTo>
                    <a:pt x="131921" y="107156"/>
                  </a:lnTo>
                  <a:lnTo>
                    <a:pt x="162401" y="137636"/>
                  </a:lnTo>
                  <a:cubicBezTo>
                    <a:pt x="166211" y="141446"/>
                    <a:pt x="171926" y="141446"/>
                    <a:pt x="175736" y="137636"/>
                  </a:cubicBezTo>
                  <a:lnTo>
                    <a:pt x="191929" y="121444"/>
                  </a:lnTo>
                  <a:lnTo>
                    <a:pt x="197644" y="121444"/>
                  </a:lnTo>
                  <a:lnTo>
                    <a:pt x="197644" y="178594"/>
                  </a:lnTo>
                  <a:close/>
                  <a:moveTo>
                    <a:pt x="197644" y="102394"/>
                  </a:moveTo>
                  <a:lnTo>
                    <a:pt x="188119" y="102394"/>
                  </a:lnTo>
                  <a:cubicBezTo>
                    <a:pt x="185261" y="102394"/>
                    <a:pt x="183356" y="103346"/>
                    <a:pt x="181451" y="105251"/>
                  </a:cubicBezTo>
                  <a:lnTo>
                    <a:pt x="169069" y="117634"/>
                  </a:lnTo>
                  <a:lnTo>
                    <a:pt x="137636" y="86201"/>
                  </a:lnTo>
                  <a:cubicBezTo>
                    <a:pt x="135731" y="84296"/>
                    <a:pt x="132874" y="83344"/>
                    <a:pt x="130016" y="83344"/>
                  </a:cubicBezTo>
                  <a:cubicBezTo>
                    <a:pt x="127159" y="83344"/>
                    <a:pt x="125254" y="85249"/>
                    <a:pt x="123349" y="87154"/>
                  </a:cubicBezTo>
                  <a:lnTo>
                    <a:pt x="91916" y="126206"/>
                  </a:lnTo>
                  <a:lnTo>
                    <a:pt x="70961" y="105251"/>
                  </a:lnTo>
                  <a:cubicBezTo>
                    <a:pt x="67151" y="101441"/>
                    <a:pt x="61436" y="101441"/>
                    <a:pt x="57626" y="105251"/>
                  </a:cubicBezTo>
                  <a:lnTo>
                    <a:pt x="41434" y="121444"/>
                  </a:lnTo>
                  <a:lnTo>
                    <a:pt x="26194" y="121444"/>
                  </a:lnTo>
                  <a:lnTo>
                    <a:pt x="26194" y="64294"/>
                  </a:lnTo>
                  <a:lnTo>
                    <a:pt x="197644" y="64294"/>
                  </a:lnTo>
                  <a:lnTo>
                    <a:pt x="197644" y="102394"/>
                  </a:lnTo>
                  <a:close/>
                  <a:moveTo>
                    <a:pt x="197644" y="45244"/>
                  </a:moveTo>
                  <a:lnTo>
                    <a:pt x="121444" y="45244"/>
                  </a:lnTo>
                  <a:lnTo>
                    <a:pt x="121444" y="26194"/>
                  </a:lnTo>
                  <a:lnTo>
                    <a:pt x="197644" y="26194"/>
                  </a:lnTo>
                  <a:lnTo>
                    <a:pt x="197644" y="45244"/>
                  </a:lnTo>
                  <a:close/>
                </a:path>
              </a:pathLst>
            </a:custGeom>
            <a:solidFill>
              <a:schemeClr val="accent2">
                <a:lumMod val="40000"/>
                <a:lumOff val="60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nvGrpSpPr>
          <p:cNvPr id="8" name="Group 7">
            <a:extLst>
              <a:ext uri="{FF2B5EF4-FFF2-40B4-BE49-F238E27FC236}">
                <a16:creationId xmlns:a16="http://schemas.microsoft.com/office/drawing/2014/main" id="{D8AA63A0-61B6-7640-9CAC-B72C77C7D149}"/>
              </a:ext>
            </a:extLst>
          </p:cNvPr>
          <p:cNvGrpSpPr/>
          <p:nvPr/>
        </p:nvGrpSpPr>
        <p:grpSpPr>
          <a:xfrm>
            <a:off x="3048048" y="1844365"/>
            <a:ext cx="7034046" cy="461665"/>
            <a:chOff x="3048048" y="1844365"/>
            <a:chExt cx="7034046" cy="461665"/>
          </a:xfrm>
        </p:grpSpPr>
        <p:grpSp>
          <p:nvGrpSpPr>
            <p:cNvPr id="87" name="Group 86">
              <a:extLst>
                <a:ext uri="{FF2B5EF4-FFF2-40B4-BE49-F238E27FC236}">
                  <a16:creationId xmlns:a16="http://schemas.microsoft.com/office/drawing/2014/main" id="{00D92EF5-DDAA-0B49-BD18-40EE72A64535}"/>
                </a:ext>
              </a:extLst>
            </p:cNvPr>
            <p:cNvGrpSpPr/>
            <p:nvPr/>
          </p:nvGrpSpPr>
          <p:grpSpPr>
            <a:xfrm>
              <a:off x="3048048" y="1844365"/>
              <a:ext cx="7034046" cy="461665"/>
              <a:chOff x="2100595" y="1436741"/>
              <a:chExt cx="7034046" cy="461665"/>
            </a:xfrm>
          </p:grpSpPr>
          <p:sp>
            <p:nvSpPr>
              <p:cNvPr id="88" name="TextBox 87">
                <a:extLst>
                  <a:ext uri="{FF2B5EF4-FFF2-40B4-BE49-F238E27FC236}">
                    <a16:creationId xmlns:a16="http://schemas.microsoft.com/office/drawing/2014/main" id="{226FC752-7908-234F-9C68-57BF6657D84E}"/>
                  </a:ext>
                </a:extLst>
              </p:cNvPr>
              <p:cNvSpPr txBox="1"/>
              <p:nvPr/>
            </p:nvSpPr>
            <p:spPr>
              <a:xfrm>
                <a:off x="7676550" y="1495912"/>
                <a:ext cx="1458091" cy="338554"/>
              </a:xfrm>
              <a:prstGeom prst="rect">
                <a:avLst/>
              </a:prstGeom>
              <a:noFill/>
            </p:spPr>
            <p:txBody>
              <a:bodyPr wrap="non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6B767D"/>
                    </a:solidFill>
                    <a:effectLst/>
                    <a:uLnTx/>
                    <a:uFillTx/>
                    <a:latin typeface="Arial" panose="020B0604020202020204"/>
                    <a:ea typeface="+mn-ea"/>
                    <a:cs typeface="+mn-cs"/>
                  </a:rPr>
                  <a:t>Annual queries</a:t>
                </a:r>
              </a:p>
            </p:txBody>
          </p:sp>
          <p:sp>
            <p:nvSpPr>
              <p:cNvPr id="98" name="TextBox 97">
                <a:extLst>
                  <a:ext uri="{FF2B5EF4-FFF2-40B4-BE49-F238E27FC236}">
                    <a16:creationId xmlns:a16="http://schemas.microsoft.com/office/drawing/2014/main" id="{75ED67F5-8843-3B4E-9DF2-AF51D6F68B6B}"/>
                  </a:ext>
                </a:extLst>
              </p:cNvPr>
              <p:cNvSpPr txBox="1"/>
              <p:nvPr/>
            </p:nvSpPr>
            <p:spPr>
              <a:xfrm>
                <a:off x="2100595" y="1436741"/>
                <a:ext cx="5542543" cy="461665"/>
              </a:xfrm>
              <a:prstGeom prst="rect">
                <a:avLst/>
              </a:prstGeom>
              <a:noFill/>
            </p:spPr>
            <p:txBody>
              <a:bodyPr wrap="none" rtlCol="0">
                <a:spAutoFit/>
              </a:bodyPr>
              <a:lstStyle/>
              <a:p>
                <a:pPr lvl="0" algn="r">
                  <a:defRPr/>
                </a:pPr>
                <a:r>
                  <a:rPr lang="en-US" sz="2400" b="1" dirty="0">
                    <a:solidFill>
                      <a:srgbClr val="384951"/>
                    </a:solidFill>
                  </a:rPr>
                  <a:t>{{</a:t>
                </a:r>
                <a:r>
                  <a:rPr lang="en-US" sz="2400" b="1" dirty="0" err="1">
                    <a:solidFill>
                      <a:srgbClr val="384951"/>
                    </a:solidFill>
                  </a:rPr>
                  <a:t>val:bq</a:t>
                </a:r>
                <a:r>
                  <a:rPr lang="en-US" sz="2400" b="1" dirty="0">
                    <a:solidFill>
                      <a:srgbClr val="384951"/>
                    </a:solidFill>
                  </a:rPr>
                  <a:t>--</a:t>
                </a:r>
                <a:r>
                  <a:rPr lang="en-US" sz="2400" b="1" dirty="0" err="1">
                    <a:solidFill>
                      <a:srgbClr val="384951"/>
                    </a:solidFill>
                  </a:rPr>
                  <a:t>query_counts.csv</a:t>
                </a:r>
                <a:r>
                  <a:rPr lang="en-US" sz="2400" b="1" dirty="0">
                    <a:solidFill>
                      <a:srgbClr val="384951"/>
                    </a:solidFill>
                  </a:rPr>
                  <a:t>[1:11]}}</a:t>
                </a:r>
                <a:r>
                  <a:rPr kumimoji="0" lang="en-US" sz="2400" b="1" i="0" u="none" strike="noStrike" kern="1200" cap="none" spc="0" normalizeH="0" baseline="0" noProof="0" dirty="0">
                    <a:ln>
                      <a:noFill/>
                    </a:ln>
                    <a:solidFill>
                      <a:srgbClr val="384951"/>
                    </a:solidFill>
                    <a:effectLst/>
                    <a:uLnTx/>
                    <a:uFillTx/>
                    <a:latin typeface="Arial" panose="020B0604020202020204"/>
                    <a:ea typeface="+mn-ea"/>
                    <a:cs typeface="+mn-cs"/>
                  </a:rPr>
                  <a:t>B</a:t>
                </a:r>
              </a:p>
            </p:txBody>
          </p:sp>
        </p:grpSp>
        <p:grpSp>
          <p:nvGrpSpPr>
            <p:cNvPr id="121" name="Group 120">
              <a:extLst>
                <a:ext uri="{FF2B5EF4-FFF2-40B4-BE49-F238E27FC236}">
                  <a16:creationId xmlns:a16="http://schemas.microsoft.com/office/drawing/2014/main" id="{955E6E5C-7E5B-8548-B1EF-BEBE4CFEDA57}"/>
                </a:ext>
              </a:extLst>
            </p:cNvPr>
            <p:cNvGrpSpPr/>
            <p:nvPr/>
          </p:nvGrpSpPr>
          <p:grpSpPr>
            <a:xfrm>
              <a:off x="6301268" y="1906049"/>
              <a:ext cx="1185532" cy="324000"/>
              <a:chOff x="6301268" y="1906049"/>
              <a:chExt cx="1185532" cy="324000"/>
            </a:xfrm>
          </p:grpSpPr>
          <p:grpSp>
            <p:nvGrpSpPr>
              <p:cNvPr id="122" name="Group 121">
                <a:extLst>
                  <a:ext uri="{FF2B5EF4-FFF2-40B4-BE49-F238E27FC236}">
                    <a16:creationId xmlns:a16="http://schemas.microsoft.com/office/drawing/2014/main" id="{AE94990D-342D-3540-81CD-1EE42D46278C}"/>
                  </a:ext>
                </a:extLst>
              </p:cNvPr>
              <p:cNvGrpSpPr>
                <a:grpSpLocks noChangeAspect="1"/>
              </p:cNvGrpSpPr>
              <p:nvPr/>
            </p:nvGrpSpPr>
            <p:grpSpPr>
              <a:xfrm>
                <a:off x="6301268" y="1906049"/>
                <a:ext cx="324000" cy="324000"/>
                <a:chOff x="9402318" y="3483102"/>
                <a:chExt cx="381000" cy="381000"/>
              </a:xfrm>
              <a:solidFill>
                <a:schemeClr val="accent2">
                  <a:lumMod val="40000"/>
                  <a:lumOff val="60000"/>
                </a:schemeClr>
              </a:solidFill>
            </p:grpSpPr>
            <p:sp>
              <p:nvSpPr>
                <p:cNvPr id="129" name="Freeform 128">
                  <a:extLst>
                    <a:ext uri="{FF2B5EF4-FFF2-40B4-BE49-F238E27FC236}">
                      <a16:creationId xmlns:a16="http://schemas.microsoft.com/office/drawing/2014/main" id="{459009ED-54A0-0346-8C4D-13219BB17DD0}"/>
                    </a:ext>
                  </a:extLst>
                </p:cNvPr>
                <p:cNvSpPr/>
                <p:nvPr/>
              </p:nvSpPr>
              <p:spPr>
                <a:xfrm>
                  <a:off x="9402318" y="3483102"/>
                  <a:ext cx="350520" cy="320040"/>
                </a:xfrm>
                <a:custGeom>
                  <a:avLst/>
                  <a:gdLst>
                    <a:gd name="connsiteX0" fmla="*/ 26194 w 219075"/>
                    <a:gd name="connsiteY0" fmla="*/ 64294 h 200025"/>
                    <a:gd name="connsiteX1" fmla="*/ 197644 w 219075"/>
                    <a:gd name="connsiteY1" fmla="*/ 64294 h 200025"/>
                    <a:gd name="connsiteX2" fmla="*/ 197644 w 219075"/>
                    <a:gd name="connsiteY2" fmla="*/ 102394 h 200025"/>
                    <a:gd name="connsiteX3" fmla="*/ 216694 w 219075"/>
                    <a:gd name="connsiteY3" fmla="*/ 102394 h 200025"/>
                    <a:gd name="connsiteX4" fmla="*/ 216694 w 219075"/>
                    <a:gd name="connsiteY4" fmla="*/ 26194 h 200025"/>
                    <a:gd name="connsiteX5" fmla="*/ 197644 w 219075"/>
                    <a:gd name="connsiteY5" fmla="*/ 7144 h 200025"/>
                    <a:gd name="connsiteX6" fmla="*/ 26194 w 219075"/>
                    <a:gd name="connsiteY6" fmla="*/ 7144 h 200025"/>
                    <a:gd name="connsiteX7" fmla="*/ 7144 w 219075"/>
                    <a:gd name="connsiteY7" fmla="*/ 26194 h 200025"/>
                    <a:gd name="connsiteX8" fmla="*/ 7144 w 219075"/>
                    <a:gd name="connsiteY8" fmla="*/ 178594 h 200025"/>
                    <a:gd name="connsiteX9" fmla="*/ 26194 w 219075"/>
                    <a:gd name="connsiteY9" fmla="*/ 197644 h 200025"/>
                    <a:gd name="connsiteX10" fmla="*/ 102394 w 219075"/>
                    <a:gd name="connsiteY10" fmla="*/ 197644 h 200025"/>
                    <a:gd name="connsiteX11" fmla="*/ 102394 w 219075"/>
                    <a:gd name="connsiteY11" fmla="*/ 178594 h 200025"/>
                    <a:gd name="connsiteX12" fmla="*/ 26194 w 219075"/>
                    <a:gd name="connsiteY12" fmla="*/ 178594 h 200025"/>
                    <a:gd name="connsiteX13" fmla="*/ 26194 w 219075"/>
                    <a:gd name="connsiteY13" fmla="*/ 64294 h 200025"/>
                    <a:gd name="connsiteX14" fmla="*/ 121444 w 219075"/>
                    <a:gd name="connsiteY14" fmla="*/ 26194 h 200025"/>
                    <a:gd name="connsiteX15" fmla="*/ 197644 w 219075"/>
                    <a:gd name="connsiteY15" fmla="*/ 26194 h 200025"/>
                    <a:gd name="connsiteX16" fmla="*/ 197644 w 219075"/>
                    <a:gd name="connsiteY16" fmla="*/ 45244 h 200025"/>
                    <a:gd name="connsiteX17" fmla="*/ 121444 w 219075"/>
                    <a:gd name="connsiteY17" fmla="*/ 45244 h 200025"/>
                    <a:gd name="connsiteX18" fmla="*/ 121444 w 219075"/>
                    <a:gd name="connsiteY18" fmla="*/ 26194 h 200025"/>
                    <a:gd name="connsiteX19" fmla="*/ 73819 w 219075"/>
                    <a:gd name="connsiteY19" fmla="*/ 26194 h 200025"/>
                    <a:gd name="connsiteX20" fmla="*/ 102394 w 219075"/>
                    <a:gd name="connsiteY20" fmla="*/ 26194 h 200025"/>
                    <a:gd name="connsiteX21" fmla="*/ 102394 w 219075"/>
                    <a:gd name="connsiteY21" fmla="*/ 45244 h 200025"/>
                    <a:gd name="connsiteX22" fmla="*/ 73819 w 219075"/>
                    <a:gd name="connsiteY22" fmla="*/ 45244 h 200025"/>
                    <a:gd name="connsiteX23" fmla="*/ 73819 w 219075"/>
                    <a:gd name="connsiteY23" fmla="*/ 26194 h 200025"/>
                    <a:gd name="connsiteX24" fmla="*/ 26194 w 219075"/>
                    <a:gd name="connsiteY24" fmla="*/ 26194 h 200025"/>
                    <a:gd name="connsiteX25" fmla="*/ 54769 w 219075"/>
                    <a:gd name="connsiteY25" fmla="*/ 26194 h 200025"/>
                    <a:gd name="connsiteX26" fmla="*/ 54769 w 219075"/>
                    <a:gd name="connsiteY26" fmla="*/ 45244 h 200025"/>
                    <a:gd name="connsiteX27" fmla="*/ 26194 w 219075"/>
                    <a:gd name="connsiteY27" fmla="*/ 45244 h 200025"/>
                    <a:gd name="connsiteX28" fmla="*/ 26194 w 219075"/>
                    <a:gd name="connsiteY28" fmla="*/ 2619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19075" h="200025">
                      <a:moveTo>
                        <a:pt x="26194" y="64294"/>
                      </a:moveTo>
                      <a:lnTo>
                        <a:pt x="197644" y="64294"/>
                      </a:lnTo>
                      <a:lnTo>
                        <a:pt x="197644" y="102394"/>
                      </a:lnTo>
                      <a:lnTo>
                        <a:pt x="216694" y="102394"/>
                      </a:lnTo>
                      <a:lnTo>
                        <a:pt x="216694" y="26194"/>
                      </a:lnTo>
                      <a:cubicBezTo>
                        <a:pt x="216694" y="15716"/>
                        <a:pt x="208121" y="7144"/>
                        <a:pt x="197644" y="7144"/>
                      </a:cubicBezTo>
                      <a:lnTo>
                        <a:pt x="26194" y="7144"/>
                      </a:lnTo>
                      <a:cubicBezTo>
                        <a:pt x="15716" y="7144"/>
                        <a:pt x="7144" y="15716"/>
                        <a:pt x="7144" y="26194"/>
                      </a:cubicBezTo>
                      <a:lnTo>
                        <a:pt x="7144" y="178594"/>
                      </a:lnTo>
                      <a:cubicBezTo>
                        <a:pt x="7144" y="189071"/>
                        <a:pt x="15716" y="197644"/>
                        <a:pt x="26194" y="197644"/>
                      </a:cubicBezTo>
                      <a:lnTo>
                        <a:pt x="102394" y="197644"/>
                      </a:lnTo>
                      <a:lnTo>
                        <a:pt x="102394" y="178594"/>
                      </a:lnTo>
                      <a:lnTo>
                        <a:pt x="26194" y="178594"/>
                      </a:lnTo>
                      <a:lnTo>
                        <a:pt x="26194" y="64294"/>
                      </a:lnTo>
                      <a:close/>
                      <a:moveTo>
                        <a:pt x="121444" y="26194"/>
                      </a:moveTo>
                      <a:lnTo>
                        <a:pt x="197644" y="26194"/>
                      </a:lnTo>
                      <a:lnTo>
                        <a:pt x="197644" y="45244"/>
                      </a:lnTo>
                      <a:lnTo>
                        <a:pt x="121444" y="45244"/>
                      </a:lnTo>
                      <a:lnTo>
                        <a:pt x="121444" y="26194"/>
                      </a:lnTo>
                      <a:close/>
                      <a:moveTo>
                        <a:pt x="73819" y="26194"/>
                      </a:moveTo>
                      <a:lnTo>
                        <a:pt x="102394" y="26194"/>
                      </a:lnTo>
                      <a:lnTo>
                        <a:pt x="102394" y="45244"/>
                      </a:lnTo>
                      <a:lnTo>
                        <a:pt x="73819" y="45244"/>
                      </a:lnTo>
                      <a:lnTo>
                        <a:pt x="73819" y="26194"/>
                      </a:lnTo>
                      <a:close/>
                      <a:moveTo>
                        <a:pt x="26194" y="26194"/>
                      </a:moveTo>
                      <a:lnTo>
                        <a:pt x="54769" y="26194"/>
                      </a:lnTo>
                      <a:lnTo>
                        <a:pt x="54769" y="45244"/>
                      </a:lnTo>
                      <a:lnTo>
                        <a:pt x="26194" y="45244"/>
                      </a:lnTo>
                      <a:lnTo>
                        <a:pt x="26194" y="2619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30" name="Freeform 129">
                  <a:extLst>
                    <a:ext uri="{FF2B5EF4-FFF2-40B4-BE49-F238E27FC236}">
                      <a16:creationId xmlns:a16="http://schemas.microsoft.com/office/drawing/2014/main" id="{97455FA8-19BB-2649-B9A3-FDEBD0AFF3AC}"/>
                    </a:ext>
                  </a:extLst>
                </p:cNvPr>
                <p:cNvSpPr/>
                <p:nvPr/>
              </p:nvSpPr>
              <p:spPr>
                <a:xfrm>
                  <a:off x="9585198" y="3665982"/>
                  <a:ext cx="198120" cy="198120"/>
                </a:xfrm>
                <a:custGeom>
                  <a:avLst/>
                  <a:gdLst>
                    <a:gd name="connsiteX0" fmla="*/ 121444 w 123825"/>
                    <a:gd name="connsiteY0" fmla="*/ 73819 h 123825"/>
                    <a:gd name="connsiteX1" fmla="*/ 121444 w 123825"/>
                    <a:gd name="connsiteY1" fmla="*/ 54769 h 123825"/>
                    <a:gd name="connsiteX2" fmla="*/ 110966 w 123825"/>
                    <a:gd name="connsiteY2" fmla="*/ 54769 h 123825"/>
                    <a:gd name="connsiteX3" fmla="*/ 104299 w 123825"/>
                    <a:gd name="connsiteY3" fmla="*/ 37624 h 123825"/>
                    <a:gd name="connsiteX4" fmla="*/ 111919 w 123825"/>
                    <a:gd name="connsiteY4" fmla="*/ 30004 h 123825"/>
                    <a:gd name="connsiteX5" fmla="*/ 98584 w 123825"/>
                    <a:gd name="connsiteY5" fmla="*/ 16669 h 123825"/>
                    <a:gd name="connsiteX6" fmla="*/ 90964 w 123825"/>
                    <a:gd name="connsiteY6" fmla="*/ 24289 h 123825"/>
                    <a:gd name="connsiteX7" fmla="*/ 73819 w 123825"/>
                    <a:gd name="connsiteY7" fmla="*/ 17621 h 123825"/>
                    <a:gd name="connsiteX8" fmla="*/ 73819 w 123825"/>
                    <a:gd name="connsiteY8" fmla="*/ 7144 h 123825"/>
                    <a:gd name="connsiteX9" fmla="*/ 54769 w 123825"/>
                    <a:gd name="connsiteY9" fmla="*/ 7144 h 123825"/>
                    <a:gd name="connsiteX10" fmla="*/ 54769 w 123825"/>
                    <a:gd name="connsiteY10" fmla="*/ 17621 h 123825"/>
                    <a:gd name="connsiteX11" fmla="*/ 37624 w 123825"/>
                    <a:gd name="connsiteY11" fmla="*/ 24289 h 123825"/>
                    <a:gd name="connsiteX12" fmla="*/ 30003 w 123825"/>
                    <a:gd name="connsiteY12" fmla="*/ 16669 h 123825"/>
                    <a:gd name="connsiteX13" fmla="*/ 16669 w 123825"/>
                    <a:gd name="connsiteY13" fmla="*/ 30004 h 123825"/>
                    <a:gd name="connsiteX14" fmla="*/ 24289 w 123825"/>
                    <a:gd name="connsiteY14" fmla="*/ 37624 h 123825"/>
                    <a:gd name="connsiteX15" fmla="*/ 17621 w 123825"/>
                    <a:gd name="connsiteY15" fmla="*/ 54769 h 123825"/>
                    <a:gd name="connsiteX16" fmla="*/ 7144 w 123825"/>
                    <a:gd name="connsiteY16" fmla="*/ 54769 h 123825"/>
                    <a:gd name="connsiteX17" fmla="*/ 7144 w 123825"/>
                    <a:gd name="connsiteY17" fmla="*/ 73819 h 123825"/>
                    <a:gd name="connsiteX18" fmla="*/ 17621 w 123825"/>
                    <a:gd name="connsiteY18" fmla="*/ 73819 h 123825"/>
                    <a:gd name="connsiteX19" fmla="*/ 24289 w 123825"/>
                    <a:gd name="connsiteY19" fmla="*/ 90964 h 123825"/>
                    <a:gd name="connsiteX20" fmla="*/ 16669 w 123825"/>
                    <a:gd name="connsiteY20" fmla="*/ 98584 h 123825"/>
                    <a:gd name="connsiteX21" fmla="*/ 30003 w 123825"/>
                    <a:gd name="connsiteY21" fmla="*/ 111919 h 123825"/>
                    <a:gd name="connsiteX22" fmla="*/ 37624 w 123825"/>
                    <a:gd name="connsiteY22" fmla="*/ 104299 h 123825"/>
                    <a:gd name="connsiteX23" fmla="*/ 54769 w 123825"/>
                    <a:gd name="connsiteY23" fmla="*/ 110966 h 123825"/>
                    <a:gd name="connsiteX24" fmla="*/ 54769 w 123825"/>
                    <a:gd name="connsiteY24" fmla="*/ 121444 h 123825"/>
                    <a:gd name="connsiteX25" fmla="*/ 73819 w 123825"/>
                    <a:gd name="connsiteY25" fmla="*/ 121444 h 123825"/>
                    <a:gd name="connsiteX26" fmla="*/ 73819 w 123825"/>
                    <a:gd name="connsiteY26" fmla="*/ 110966 h 123825"/>
                    <a:gd name="connsiteX27" fmla="*/ 90964 w 123825"/>
                    <a:gd name="connsiteY27" fmla="*/ 104299 h 123825"/>
                    <a:gd name="connsiteX28" fmla="*/ 98584 w 123825"/>
                    <a:gd name="connsiteY28" fmla="*/ 111919 h 123825"/>
                    <a:gd name="connsiteX29" fmla="*/ 111919 w 123825"/>
                    <a:gd name="connsiteY29" fmla="*/ 98584 h 123825"/>
                    <a:gd name="connsiteX30" fmla="*/ 104299 w 123825"/>
                    <a:gd name="connsiteY30" fmla="*/ 90964 h 123825"/>
                    <a:gd name="connsiteX31" fmla="*/ 110966 w 123825"/>
                    <a:gd name="connsiteY31" fmla="*/ 73819 h 123825"/>
                    <a:gd name="connsiteX32" fmla="*/ 121444 w 123825"/>
                    <a:gd name="connsiteY32" fmla="*/ 73819 h 123825"/>
                    <a:gd name="connsiteX33" fmla="*/ 64294 w 123825"/>
                    <a:gd name="connsiteY33" fmla="*/ 83344 h 123825"/>
                    <a:gd name="connsiteX34" fmla="*/ 45244 w 123825"/>
                    <a:gd name="connsiteY34" fmla="*/ 64294 h 123825"/>
                    <a:gd name="connsiteX35" fmla="*/ 64294 w 123825"/>
                    <a:gd name="connsiteY35" fmla="*/ 45244 h 123825"/>
                    <a:gd name="connsiteX36" fmla="*/ 83344 w 123825"/>
                    <a:gd name="connsiteY36" fmla="*/ 64294 h 123825"/>
                    <a:gd name="connsiteX37" fmla="*/ 64294 w 123825"/>
                    <a:gd name="connsiteY37" fmla="*/ 833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3825" h="123825">
                      <a:moveTo>
                        <a:pt x="121444" y="73819"/>
                      </a:moveTo>
                      <a:lnTo>
                        <a:pt x="121444" y="54769"/>
                      </a:lnTo>
                      <a:lnTo>
                        <a:pt x="110966" y="54769"/>
                      </a:lnTo>
                      <a:cubicBezTo>
                        <a:pt x="110014" y="49054"/>
                        <a:pt x="107156" y="43339"/>
                        <a:pt x="104299" y="37624"/>
                      </a:cubicBezTo>
                      <a:lnTo>
                        <a:pt x="111919" y="30004"/>
                      </a:lnTo>
                      <a:lnTo>
                        <a:pt x="98584" y="16669"/>
                      </a:lnTo>
                      <a:lnTo>
                        <a:pt x="90964" y="24289"/>
                      </a:lnTo>
                      <a:cubicBezTo>
                        <a:pt x="86201" y="21431"/>
                        <a:pt x="80486" y="18574"/>
                        <a:pt x="73819" y="17621"/>
                      </a:cubicBezTo>
                      <a:lnTo>
                        <a:pt x="73819" y="7144"/>
                      </a:lnTo>
                      <a:lnTo>
                        <a:pt x="54769" y="7144"/>
                      </a:lnTo>
                      <a:lnTo>
                        <a:pt x="54769" y="17621"/>
                      </a:lnTo>
                      <a:cubicBezTo>
                        <a:pt x="49053" y="18574"/>
                        <a:pt x="43339" y="21431"/>
                        <a:pt x="37624" y="24289"/>
                      </a:cubicBezTo>
                      <a:lnTo>
                        <a:pt x="30003" y="16669"/>
                      </a:lnTo>
                      <a:lnTo>
                        <a:pt x="16669" y="30004"/>
                      </a:lnTo>
                      <a:lnTo>
                        <a:pt x="24289" y="37624"/>
                      </a:lnTo>
                      <a:cubicBezTo>
                        <a:pt x="21431" y="42386"/>
                        <a:pt x="18574" y="48101"/>
                        <a:pt x="17621" y="54769"/>
                      </a:cubicBezTo>
                      <a:lnTo>
                        <a:pt x="7144" y="54769"/>
                      </a:lnTo>
                      <a:lnTo>
                        <a:pt x="7144" y="73819"/>
                      </a:lnTo>
                      <a:lnTo>
                        <a:pt x="17621" y="73819"/>
                      </a:lnTo>
                      <a:cubicBezTo>
                        <a:pt x="18574" y="79534"/>
                        <a:pt x="21431" y="85249"/>
                        <a:pt x="24289" y="90964"/>
                      </a:cubicBezTo>
                      <a:lnTo>
                        <a:pt x="16669" y="98584"/>
                      </a:lnTo>
                      <a:lnTo>
                        <a:pt x="30003" y="111919"/>
                      </a:lnTo>
                      <a:lnTo>
                        <a:pt x="37624" y="104299"/>
                      </a:lnTo>
                      <a:cubicBezTo>
                        <a:pt x="42386" y="107156"/>
                        <a:pt x="48101" y="110014"/>
                        <a:pt x="54769" y="110966"/>
                      </a:cubicBezTo>
                      <a:lnTo>
                        <a:pt x="54769" y="121444"/>
                      </a:lnTo>
                      <a:lnTo>
                        <a:pt x="73819" y="121444"/>
                      </a:lnTo>
                      <a:lnTo>
                        <a:pt x="73819" y="110966"/>
                      </a:lnTo>
                      <a:cubicBezTo>
                        <a:pt x="79534" y="110014"/>
                        <a:pt x="85249" y="107156"/>
                        <a:pt x="90964" y="104299"/>
                      </a:cubicBezTo>
                      <a:lnTo>
                        <a:pt x="98584" y="111919"/>
                      </a:lnTo>
                      <a:lnTo>
                        <a:pt x="111919" y="98584"/>
                      </a:lnTo>
                      <a:lnTo>
                        <a:pt x="104299" y="90964"/>
                      </a:lnTo>
                      <a:cubicBezTo>
                        <a:pt x="107156" y="86201"/>
                        <a:pt x="110014" y="80486"/>
                        <a:pt x="110966" y="73819"/>
                      </a:cubicBezTo>
                      <a:lnTo>
                        <a:pt x="121444" y="73819"/>
                      </a:lnTo>
                      <a:close/>
                      <a:moveTo>
                        <a:pt x="64294" y="83344"/>
                      </a:moveTo>
                      <a:cubicBezTo>
                        <a:pt x="53816" y="83344"/>
                        <a:pt x="45244" y="74771"/>
                        <a:pt x="45244" y="64294"/>
                      </a:cubicBezTo>
                      <a:cubicBezTo>
                        <a:pt x="45244" y="53816"/>
                        <a:pt x="53816" y="45244"/>
                        <a:pt x="64294" y="45244"/>
                      </a:cubicBezTo>
                      <a:cubicBezTo>
                        <a:pt x="74771" y="45244"/>
                        <a:pt x="83344" y="53816"/>
                        <a:pt x="83344" y="64294"/>
                      </a:cubicBezTo>
                      <a:cubicBezTo>
                        <a:pt x="83344" y="74771"/>
                        <a:pt x="74771" y="83344"/>
                        <a:pt x="64294" y="8334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nvGrpSpPr>
              <p:cNvPr id="123" name="Group 122">
                <a:extLst>
                  <a:ext uri="{FF2B5EF4-FFF2-40B4-BE49-F238E27FC236}">
                    <a16:creationId xmlns:a16="http://schemas.microsoft.com/office/drawing/2014/main" id="{2B281A46-1114-7543-840A-446D8F7F678D}"/>
                  </a:ext>
                </a:extLst>
              </p:cNvPr>
              <p:cNvGrpSpPr>
                <a:grpSpLocks noChangeAspect="1"/>
              </p:cNvGrpSpPr>
              <p:nvPr/>
            </p:nvGrpSpPr>
            <p:grpSpPr>
              <a:xfrm>
                <a:off x="6732034" y="1906049"/>
                <a:ext cx="324000" cy="324000"/>
                <a:chOff x="9402318" y="3483102"/>
                <a:chExt cx="381000" cy="381000"/>
              </a:xfrm>
              <a:solidFill>
                <a:schemeClr val="accent2">
                  <a:lumMod val="40000"/>
                  <a:lumOff val="60000"/>
                </a:schemeClr>
              </a:solidFill>
            </p:grpSpPr>
            <p:sp>
              <p:nvSpPr>
                <p:cNvPr id="127" name="Freeform 126">
                  <a:extLst>
                    <a:ext uri="{FF2B5EF4-FFF2-40B4-BE49-F238E27FC236}">
                      <a16:creationId xmlns:a16="http://schemas.microsoft.com/office/drawing/2014/main" id="{F745FF09-FA98-1444-9334-6B090AB05A64}"/>
                    </a:ext>
                  </a:extLst>
                </p:cNvPr>
                <p:cNvSpPr/>
                <p:nvPr/>
              </p:nvSpPr>
              <p:spPr>
                <a:xfrm>
                  <a:off x="9402318" y="3483102"/>
                  <a:ext cx="350520" cy="320040"/>
                </a:xfrm>
                <a:custGeom>
                  <a:avLst/>
                  <a:gdLst>
                    <a:gd name="connsiteX0" fmla="*/ 26194 w 219075"/>
                    <a:gd name="connsiteY0" fmla="*/ 64294 h 200025"/>
                    <a:gd name="connsiteX1" fmla="*/ 197644 w 219075"/>
                    <a:gd name="connsiteY1" fmla="*/ 64294 h 200025"/>
                    <a:gd name="connsiteX2" fmla="*/ 197644 w 219075"/>
                    <a:gd name="connsiteY2" fmla="*/ 102394 h 200025"/>
                    <a:gd name="connsiteX3" fmla="*/ 216694 w 219075"/>
                    <a:gd name="connsiteY3" fmla="*/ 102394 h 200025"/>
                    <a:gd name="connsiteX4" fmla="*/ 216694 w 219075"/>
                    <a:gd name="connsiteY4" fmla="*/ 26194 h 200025"/>
                    <a:gd name="connsiteX5" fmla="*/ 197644 w 219075"/>
                    <a:gd name="connsiteY5" fmla="*/ 7144 h 200025"/>
                    <a:gd name="connsiteX6" fmla="*/ 26194 w 219075"/>
                    <a:gd name="connsiteY6" fmla="*/ 7144 h 200025"/>
                    <a:gd name="connsiteX7" fmla="*/ 7144 w 219075"/>
                    <a:gd name="connsiteY7" fmla="*/ 26194 h 200025"/>
                    <a:gd name="connsiteX8" fmla="*/ 7144 w 219075"/>
                    <a:gd name="connsiteY8" fmla="*/ 178594 h 200025"/>
                    <a:gd name="connsiteX9" fmla="*/ 26194 w 219075"/>
                    <a:gd name="connsiteY9" fmla="*/ 197644 h 200025"/>
                    <a:gd name="connsiteX10" fmla="*/ 102394 w 219075"/>
                    <a:gd name="connsiteY10" fmla="*/ 197644 h 200025"/>
                    <a:gd name="connsiteX11" fmla="*/ 102394 w 219075"/>
                    <a:gd name="connsiteY11" fmla="*/ 178594 h 200025"/>
                    <a:gd name="connsiteX12" fmla="*/ 26194 w 219075"/>
                    <a:gd name="connsiteY12" fmla="*/ 178594 h 200025"/>
                    <a:gd name="connsiteX13" fmla="*/ 26194 w 219075"/>
                    <a:gd name="connsiteY13" fmla="*/ 64294 h 200025"/>
                    <a:gd name="connsiteX14" fmla="*/ 121444 w 219075"/>
                    <a:gd name="connsiteY14" fmla="*/ 26194 h 200025"/>
                    <a:gd name="connsiteX15" fmla="*/ 197644 w 219075"/>
                    <a:gd name="connsiteY15" fmla="*/ 26194 h 200025"/>
                    <a:gd name="connsiteX16" fmla="*/ 197644 w 219075"/>
                    <a:gd name="connsiteY16" fmla="*/ 45244 h 200025"/>
                    <a:gd name="connsiteX17" fmla="*/ 121444 w 219075"/>
                    <a:gd name="connsiteY17" fmla="*/ 45244 h 200025"/>
                    <a:gd name="connsiteX18" fmla="*/ 121444 w 219075"/>
                    <a:gd name="connsiteY18" fmla="*/ 26194 h 200025"/>
                    <a:gd name="connsiteX19" fmla="*/ 73819 w 219075"/>
                    <a:gd name="connsiteY19" fmla="*/ 26194 h 200025"/>
                    <a:gd name="connsiteX20" fmla="*/ 102394 w 219075"/>
                    <a:gd name="connsiteY20" fmla="*/ 26194 h 200025"/>
                    <a:gd name="connsiteX21" fmla="*/ 102394 w 219075"/>
                    <a:gd name="connsiteY21" fmla="*/ 45244 h 200025"/>
                    <a:gd name="connsiteX22" fmla="*/ 73819 w 219075"/>
                    <a:gd name="connsiteY22" fmla="*/ 45244 h 200025"/>
                    <a:gd name="connsiteX23" fmla="*/ 73819 w 219075"/>
                    <a:gd name="connsiteY23" fmla="*/ 26194 h 200025"/>
                    <a:gd name="connsiteX24" fmla="*/ 26194 w 219075"/>
                    <a:gd name="connsiteY24" fmla="*/ 26194 h 200025"/>
                    <a:gd name="connsiteX25" fmla="*/ 54769 w 219075"/>
                    <a:gd name="connsiteY25" fmla="*/ 26194 h 200025"/>
                    <a:gd name="connsiteX26" fmla="*/ 54769 w 219075"/>
                    <a:gd name="connsiteY26" fmla="*/ 45244 h 200025"/>
                    <a:gd name="connsiteX27" fmla="*/ 26194 w 219075"/>
                    <a:gd name="connsiteY27" fmla="*/ 45244 h 200025"/>
                    <a:gd name="connsiteX28" fmla="*/ 26194 w 219075"/>
                    <a:gd name="connsiteY28" fmla="*/ 2619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19075" h="200025">
                      <a:moveTo>
                        <a:pt x="26194" y="64294"/>
                      </a:moveTo>
                      <a:lnTo>
                        <a:pt x="197644" y="64294"/>
                      </a:lnTo>
                      <a:lnTo>
                        <a:pt x="197644" y="102394"/>
                      </a:lnTo>
                      <a:lnTo>
                        <a:pt x="216694" y="102394"/>
                      </a:lnTo>
                      <a:lnTo>
                        <a:pt x="216694" y="26194"/>
                      </a:lnTo>
                      <a:cubicBezTo>
                        <a:pt x="216694" y="15716"/>
                        <a:pt x="208121" y="7144"/>
                        <a:pt x="197644" y="7144"/>
                      </a:cubicBezTo>
                      <a:lnTo>
                        <a:pt x="26194" y="7144"/>
                      </a:lnTo>
                      <a:cubicBezTo>
                        <a:pt x="15716" y="7144"/>
                        <a:pt x="7144" y="15716"/>
                        <a:pt x="7144" y="26194"/>
                      </a:cubicBezTo>
                      <a:lnTo>
                        <a:pt x="7144" y="178594"/>
                      </a:lnTo>
                      <a:cubicBezTo>
                        <a:pt x="7144" y="189071"/>
                        <a:pt x="15716" y="197644"/>
                        <a:pt x="26194" y="197644"/>
                      </a:cubicBezTo>
                      <a:lnTo>
                        <a:pt x="102394" y="197644"/>
                      </a:lnTo>
                      <a:lnTo>
                        <a:pt x="102394" y="178594"/>
                      </a:lnTo>
                      <a:lnTo>
                        <a:pt x="26194" y="178594"/>
                      </a:lnTo>
                      <a:lnTo>
                        <a:pt x="26194" y="64294"/>
                      </a:lnTo>
                      <a:close/>
                      <a:moveTo>
                        <a:pt x="121444" y="26194"/>
                      </a:moveTo>
                      <a:lnTo>
                        <a:pt x="197644" y="26194"/>
                      </a:lnTo>
                      <a:lnTo>
                        <a:pt x="197644" y="45244"/>
                      </a:lnTo>
                      <a:lnTo>
                        <a:pt x="121444" y="45244"/>
                      </a:lnTo>
                      <a:lnTo>
                        <a:pt x="121444" y="26194"/>
                      </a:lnTo>
                      <a:close/>
                      <a:moveTo>
                        <a:pt x="73819" y="26194"/>
                      </a:moveTo>
                      <a:lnTo>
                        <a:pt x="102394" y="26194"/>
                      </a:lnTo>
                      <a:lnTo>
                        <a:pt x="102394" y="45244"/>
                      </a:lnTo>
                      <a:lnTo>
                        <a:pt x="73819" y="45244"/>
                      </a:lnTo>
                      <a:lnTo>
                        <a:pt x="73819" y="26194"/>
                      </a:lnTo>
                      <a:close/>
                      <a:moveTo>
                        <a:pt x="26194" y="26194"/>
                      </a:moveTo>
                      <a:lnTo>
                        <a:pt x="54769" y="26194"/>
                      </a:lnTo>
                      <a:lnTo>
                        <a:pt x="54769" y="45244"/>
                      </a:lnTo>
                      <a:lnTo>
                        <a:pt x="26194" y="45244"/>
                      </a:lnTo>
                      <a:lnTo>
                        <a:pt x="26194" y="2619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28" name="Freeform 127">
                  <a:extLst>
                    <a:ext uri="{FF2B5EF4-FFF2-40B4-BE49-F238E27FC236}">
                      <a16:creationId xmlns:a16="http://schemas.microsoft.com/office/drawing/2014/main" id="{C133B31F-29A1-4548-A5A9-B30E7036A0A5}"/>
                    </a:ext>
                  </a:extLst>
                </p:cNvPr>
                <p:cNvSpPr/>
                <p:nvPr/>
              </p:nvSpPr>
              <p:spPr>
                <a:xfrm>
                  <a:off x="9585198" y="3665982"/>
                  <a:ext cx="198120" cy="198120"/>
                </a:xfrm>
                <a:custGeom>
                  <a:avLst/>
                  <a:gdLst>
                    <a:gd name="connsiteX0" fmla="*/ 121444 w 123825"/>
                    <a:gd name="connsiteY0" fmla="*/ 73819 h 123825"/>
                    <a:gd name="connsiteX1" fmla="*/ 121444 w 123825"/>
                    <a:gd name="connsiteY1" fmla="*/ 54769 h 123825"/>
                    <a:gd name="connsiteX2" fmla="*/ 110966 w 123825"/>
                    <a:gd name="connsiteY2" fmla="*/ 54769 h 123825"/>
                    <a:gd name="connsiteX3" fmla="*/ 104299 w 123825"/>
                    <a:gd name="connsiteY3" fmla="*/ 37624 h 123825"/>
                    <a:gd name="connsiteX4" fmla="*/ 111919 w 123825"/>
                    <a:gd name="connsiteY4" fmla="*/ 30004 h 123825"/>
                    <a:gd name="connsiteX5" fmla="*/ 98584 w 123825"/>
                    <a:gd name="connsiteY5" fmla="*/ 16669 h 123825"/>
                    <a:gd name="connsiteX6" fmla="*/ 90964 w 123825"/>
                    <a:gd name="connsiteY6" fmla="*/ 24289 h 123825"/>
                    <a:gd name="connsiteX7" fmla="*/ 73819 w 123825"/>
                    <a:gd name="connsiteY7" fmla="*/ 17621 h 123825"/>
                    <a:gd name="connsiteX8" fmla="*/ 73819 w 123825"/>
                    <a:gd name="connsiteY8" fmla="*/ 7144 h 123825"/>
                    <a:gd name="connsiteX9" fmla="*/ 54769 w 123825"/>
                    <a:gd name="connsiteY9" fmla="*/ 7144 h 123825"/>
                    <a:gd name="connsiteX10" fmla="*/ 54769 w 123825"/>
                    <a:gd name="connsiteY10" fmla="*/ 17621 h 123825"/>
                    <a:gd name="connsiteX11" fmla="*/ 37624 w 123825"/>
                    <a:gd name="connsiteY11" fmla="*/ 24289 h 123825"/>
                    <a:gd name="connsiteX12" fmla="*/ 30003 w 123825"/>
                    <a:gd name="connsiteY12" fmla="*/ 16669 h 123825"/>
                    <a:gd name="connsiteX13" fmla="*/ 16669 w 123825"/>
                    <a:gd name="connsiteY13" fmla="*/ 30004 h 123825"/>
                    <a:gd name="connsiteX14" fmla="*/ 24289 w 123825"/>
                    <a:gd name="connsiteY14" fmla="*/ 37624 h 123825"/>
                    <a:gd name="connsiteX15" fmla="*/ 17621 w 123825"/>
                    <a:gd name="connsiteY15" fmla="*/ 54769 h 123825"/>
                    <a:gd name="connsiteX16" fmla="*/ 7144 w 123825"/>
                    <a:gd name="connsiteY16" fmla="*/ 54769 h 123825"/>
                    <a:gd name="connsiteX17" fmla="*/ 7144 w 123825"/>
                    <a:gd name="connsiteY17" fmla="*/ 73819 h 123825"/>
                    <a:gd name="connsiteX18" fmla="*/ 17621 w 123825"/>
                    <a:gd name="connsiteY18" fmla="*/ 73819 h 123825"/>
                    <a:gd name="connsiteX19" fmla="*/ 24289 w 123825"/>
                    <a:gd name="connsiteY19" fmla="*/ 90964 h 123825"/>
                    <a:gd name="connsiteX20" fmla="*/ 16669 w 123825"/>
                    <a:gd name="connsiteY20" fmla="*/ 98584 h 123825"/>
                    <a:gd name="connsiteX21" fmla="*/ 30003 w 123825"/>
                    <a:gd name="connsiteY21" fmla="*/ 111919 h 123825"/>
                    <a:gd name="connsiteX22" fmla="*/ 37624 w 123825"/>
                    <a:gd name="connsiteY22" fmla="*/ 104299 h 123825"/>
                    <a:gd name="connsiteX23" fmla="*/ 54769 w 123825"/>
                    <a:gd name="connsiteY23" fmla="*/ 110966 h 123825"/>
                    <a:gd name="connsiteX24" fmla="*/ 54769 w 123825"/>
                    <a:gd name="connsiteY24" fmla="*/ 121444 h 123825"/>
                    <a:gd name="connsiteX25" fmla="*/ 73819 w 123825"/>
                    <a:gd name="connsiteY25" fmla="*/ 121444 h 123825"/>
                    <a:gd name="connsiteX26" fmla="*/ 73819 w 123825"/>
                    <a:gd name="connsiteY26" fmla="*/ 110966 h 123825"/>
                    <a:gd name="connsiteX27" fmla="*/ 90964 w 123825"/>
                    <a:gd name="connsiteY27" fmla="*/ 104299 h 123825"/>
                    <a:gd name="connsiteX28" fmla="*/ 98584 w 123825"/>
                    <a:gd name="connsiteY28" fmla="*/ 111919 h 123825"/>
                    <a:gd name="connsiteX29" fmla="*/ 111919 w 123825"/>
                    <a:gd name="connsiteY29" fmla="*/ 98584 h 123825"/>
                    <a:gd name="connsiteX30" fmla="*/ 104299 w 123825"/>
                    <a:gd name="connsiteY30" fmla="*/ 90964 h 123825"/>
                    <a:gd name="connsiteX31" fmla="*/ 110966 w 123825"/>
                    <a:gd name="connsiteY31" fmla="*/ 73819 h 123825"/>
                    <a:gd name="connsiteX32" fmla="*/ 121444 w 123825"/>
                    <a:gd name="connsiteY32" fmla="*/ 73819 h 123825"/>
                    <a:gd name="connsiteX33" fmla="*/ 64294 w 123825"/>
                    <a:gd name="connsiteY33" fmla="*/ 83344 h 123825"/>
                    <a:gd name="connsiteX34" fmla="*/ 45244 w 123825"/>
                    <a:gd name="connsiteY34" fmla="*/ 64294 h 123825"/>
                    <a:gd name="connsiteX35" fmla="*/ 64294 w 123825"/>
                    <a:gd name="connsiteY35" fmla="*/ 45244 h 123825"/>
                    <a:gd name="connsiteX36" fmla="*/ 83344 w 123825"/>
                    <a:gd name="connsiteY36" fmla="*/ 64294 h 123825"/>
                    <a:gd name="connsiteX37" fmla="*/ 64294 w 123825"/>
                    <a:gd name="connsiteY37" fmla="*/ 833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3825" h="123825">
                      <a:moveTo>
                        <a:pt x="121444" y="73819"/>
                      </a:moveTo>
                      <a:lnTo>
                        <a:pt x="121444" y="54769"/>
                      </a:lnTo>
                      <a:lnTo>
                        <a:pt x="110966" y="54769"/>
                      </a:lnTo>
                      <a:cubicBezTo>
                        <a:pt x="110014" y="49054"/>
                        <a:pt x="107156" y="43339"/>
                        <a:pt x="104299" y="37624"/>
                      </a:cubicBezTo>
                      <a:lnTo>
                        <a:pt x="111919" y="30004"/>
                      </a:lnTo>
                      <a:lnTo>
                        <a:pt x="98584" y="16669"/>
                      </a:lnTo>
                      <a:lnTo>
                        <a:pt x="90964" y="24289"/>
                      </a:lnTo>
                      <a:cubicBezTo>
                        <a:pt x="86201" y="21431"/>
                        <a:pt x="80486" y="18574"/>
                        <a:pt x="73819" y="17621"/>
                      </a:cubicBezTo>
                      <a:lnTo>
                        <a:pt x="73819" y="7144"/>
                      </a:lnTo>
                      <a:lnTo>
                        <a:pt x="54769" y="7144"/>
                      </a:lnTo>
                      <a:lnTo>
                        <a:pt x="54769" y="17621"/>
                      </a:lnTo>
                      <a:cubicBezTo>
                        <a:pt x="49053" y="18574"/>
                        <a:pt x="43339" y="21431"/>
                        <a:pt x="37624" y="24289"/>
                      </a:cubicBezTo>
                      <a:lnTo>
                        <a:pt x="30003" y="16669"/>
                      </a:lnTo>
                      <a:lnTo>
                        <a:pt x="16669" y="30004"/>
                      </a:lnTo>
                      <a:lnTo>
                        <a:pt x="24289" y="37624"/>
                      </a:lnTo>
                      <a:cubicBezTo>
                        <a:pt x="21431" y="42386"/>
                        <a:pt x="18574" y="48101"/>
                        <a:pt x="17621" y="54769"/>
                      </a:cubicBezTo>
                      <a:lnTo>
                        <a:pt x="7144" y="54769"/>
                      </a:lnTo>
                      <a:lnTo>
                        <a:pt x="7144" y="73819"/>
                      </a:lnTo>
                      <a:lnTo>
                        <a:pt x="17621" y="73819"/>
                      </a:lnTo>
                      <a:cubicBezTo>
                        <a:pt x="18574" y="79534"/>
                        <a:pt x="21431" y="85249"/>
                        <a:pt x="24289" y="90964"/>
                      </a:cubicBezTo>
                      <a:lnTo>
                        <a:pt x="16669" y="98584"/>
                      </a:lnTo>
                      <a:lnTo>
                        <a:pt x="30003" y="111919"/>
                      </a:lnTo>
                      <a:lnTo>
                        <a:pt x="37624" y="104299"/>
                      </a:lnTo>
                      <a:cubicBezTo>
                        <a:pt x="42386" y="107156"/>
                        <a:pt x="48101" y="110014"/>
                        <a:pt x="54769" y="110966"/>
                      </a:cubicBezTo>
                      <a:lnTo>
                        <a:pt x="54769" y="121444"/>
                      </a:lnTo>
                      <a:lnTo>
                        <a:pt x="73819" y="121444"/>
                      </a:lnTo>
                      <a:lnTo>
                        <a:pt x="73819" y="110966"/>
                      </a:lnTo>
                      <a:cubicBezTo>
                        <a:pt x="79534" y="110014"/>
                        <a:pt x="85249" y="107156"/>
                        <a:pt x="90964" y="104299"/>
                      </a:cubicBezTo>
                      <a:lnTo>
                        <a:pt x="98584" y="111919"/>
                      </a:lnTo>
                      <a:lnTo>
                        <a:pt x="111919" y="98584"/>
                      </a:lnTo>
                      <a:lnTo>
                        <a:pt x="104299" y="90964"/>
                      </a:lnTo>
                      <a:cubicBezTo>
                        <a:pt x="107156" y="86201"/>
                        <a:pt x="110014" y="80486"/>
                        <a:pt x="110966" y="73819"/>
                      </a:cubicBezTo>
                      <a:lnTo>
                        <a:pt x="121444" y="73819"/>
                      </a:lnTo>
                      <a:close/>
                      <a:moveTo>
                        <a:pt x="64294" y="83344"/>
                      </a:moveTo>
                      <a:cubicBezTo>
                        <a:pt x="53816" y="83344"/>
                        <a:pt x="45244" y="74771"/>
                        <a:pt x="45244" y="64294"/>
                      </a:cubicBezTo>
                      <a:cubicBezTo>
                        <a:pt x="45244" y="53816"/>
                        <a:pt x="53816" y="45244"/>
                        <a:pt x="64294" y="45244"/>
                      </a:cubicBezTo>
                      <a:cubicBezTo>
                        <a:pt x="74771" y="45244"/>
                        <a:pt x="83344" y="53816"/>
                        <a:pt x="83344" y="64294"/>
                      </a:cubicBezTo>
                      <a:cubicBezTo>
                        <a:pt x="83344" y="74771"/>
                        <a:pt x="74771" y="83344"/>
                        <a:pt x="64294" y="8334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nvGrpSpPr>
              <p:cNvPr id="124" name="Group 123">
                <a:extLst>
                  <a:ext uri="{FF2B5EF4-FFF2-40B4-BE49-F238E27FC236}">
                    <a16:creationId xmlns:a16="http://schemas.microsoft.com/office/drawing/2014/main" id="{34612B09-9A80-4D4E-8A0F-D5D8A8D37779}"/>
                  </a:ext>
                </a:extLst>
              </p:cNvPr>
              <p:cNvGrpSpPr>
                <a:grpSpLocks noChangeAspect="1"/>
              </p:cNvGrpSpPr>
              <p:nvPr/>
            </p:nvGrpSpPr>
            <p:grpSpPr>
              <a:xfrm>
                <a:off x="7162800" y="1906049"/>
                <a:ext cx="324000" cy="324000"/>
                <a:chOff x="9402318" y="3483102"/>
                <a:chExt cx="381000" cy="381000"/>
              </a:xfrm>
              <a:solidFill>
                <a:schemeClr val="accent2">
                  <a:lumMod val="40000"/>
                  <a:lumOff val="60000"/>
                </a:schemeClr>
              </a:solidFill>
            </p:grpSpPr>
            <p:sp>
              <p:nvSpPr>
                <p:cNvPr id="125" name="Freeform 124">
                  <a:extLst>
                    <a:ext uri="{FF2B5EF4-FFF2-40B4-BE49-F238E27FC236}">
                      <a16:creationId xmlns:a16="http://schemas.microsoft.com/office/drawing/2014/main" id="{06CEC776-32B1-EC47-B08A-0E9618D84420}"/>
                    </a:ext>
                  </a:extLst>
                </p:cNvPr>
                <p:cNvSpPr/>
                <p:nvPr/>
              </p:nvSpPr>
              <p:spPr>
                <a:xfrm>
                  <a:off x="9402318" y="3483102"/>
                  <a:ext cx="350520" cy="320040"/>
                </a:xfrm>
                <a:custGeom>
                  <a:avLst/>
                  <a:gdLst>
                    <a:gd name="connsiteX0" fmla="*/ 26194 w 219075"/>
                    <a:gd name="connsiteY0" fmla="*/ 64294 h 200025"/>
                    <a:gd name="connsiteX1" fmla="*/ 197644 w 219075"/>
                    <a:gd name="connsiteY1" fmla="*/ 64294 h 200025"/>
                    <a:gd name="connsiteX2" fmla="*/ 197644 w 219075"/>
                    <a:gd name="connsiteY2" fmla="*/ 102394 h 200025"/>
                    <a:gd name="connsiteX3" fmla="*/ 216694 w 219075"/>
                    <a:gd name="connsiteY3" fmla="*/ 102394 h 200025"/>
                    <a:gd name="connsiteX4" fmla="*/ 216694 w 219075"/>
                    <a:gd name="connsiteY4" fmla="*/ 26194 h 200025"/>
                    <a:gd name="connsiteX5" fmla="*/ 197644 w 219075"/>
                    <a:gd name="connsiteY5" fmla="*/ 7144 h 200025"/>
                    <a:gd name="connsiteX6" fmla="*/ 26194 w 219075"/>
                    <a:gd name="connsiteY6" fmla="*/ 7144 h 200025"/>
                    <a:gd name="connsiteX7" fmla="*/ 7144 w 219075"/>
                    <a:gd name="connsiteY7" fmla="*/ 26194 h 200025"/>
                    <a:gd name="connsiteX8" fmla="*/ 7144 w 219075"/>
                    <a:gd name="connsiteY8" fmla="*/ 178594 h 200025"/>
                    <a:gd name="connsiteX9" fmla="*/ 26194 w 219075"/>
                    <a:gd name="connsiteY9" fmla="*/ 197644 h 200025"/>
                    <a:gd name="connsiteX10" fmla="*/ 102394 w 219075"/>
                    <a:gd name="connsiteY10" fmla="*/ 197644 h 200025"/>
                    <a:gd name="connsiteX11" fmla="*/ 102394 w 219075"/>
                    <a:gd name="connsiteY11" fmla="*/ 178594 h 200025"/>
                    <a:gd name="connsiteX12" fmla="*/ 26194 w 219075"/>
                    <a:gd name="connsiteY12" fmla="*/ 178594 h 200025"/>
                    <a:gd name="connsiteX13" fmla="*/ 26194 w 219075"/>
                    <a:gd name="connsiteY13" fmla="*/ 64294 h 200025"/>
                    <a:gd name="connsiteX14" fmla="*/ 121444 w 219075"/>
                    <a:gd name="connsiteY14" fmla="*/ 26194 h 200025"/>
                    <a:gd name="connsiteX15" fmla="*/ 197644 w 219075"/>
                    <a:gd name="connsiteY15" fmla="*/ 26194 h 200025"/>
                    <a:gd name="connsiteX16" fmla="*/ 197644 w 219075"/>
                    <a:gd name="connsiteY16" fmla="*/ 45244 h 200025"/>
                    <a:gd name="connsiteX17" fmla="*/ 121444 w 219075"/>
                    <a:gd name="connsiteY17" fmla="*/ 45244 h 200025"/>
                    <a:gd name="connsiteX18" fmla="*/ 121444 w 219075"/>
                    <a:gd name="connsiteY18" fmla="*/ 26194 h 200025"/>
                    <a:gd name="connsiteX19" fmla="*/ 73819 w 219075"/>
                    <a:gd name="connsiteY19" fmla="*/ 26194 h 200025"/>
                    <a:gd name="connsiteX20" fmla="*/ 102394 w 219075"/>
                    <a:gd name="connsiteY20" fmla="*/ 26194 h 200025"/>
                    <a:gd name="connsiteX21" fmla="*/ 102394 w 219075"/>
                    <a:gd name="connsiteY21" fmla="*/ 45244 h 200025"/>
                    <a:gd name="connsiteX22" fmla="*/ 73819 w 219075"/>
                    <a:gd name="connsiteY22" fmla="*/ 45244 h 200025"/>
                    <a:gd name="connsiteX23" fmla="*/ 73819 w 219075"/>
                    <a:gd name="connsiteY23" fmla="*/ 26194 h 200025"/>
                    <a:gd name="connsiteX24" fmla="*/ 26194 w 219075"/>
                    <a:gd name="connsiteY24" fmla="*/ 26194 h 200025"/>
                    <a:gd name="connsiteX25" fmla="*/ 54769 w 219075"/>
                    <a:gd name="connsiteY25" fmla="*/ 26194 h 200025"/>
                    <a:gd name="connsiteX26" fmla="*/ 54769 w 219075"/>
                    <a:gd name="connsiteY26" fmla="*/ 45244 h 200025"/>
                    <a:gd name="connsiteX27" fmla="*/ 26194 w 219075"/>
                    <a:gd name="connsiteY27" fmla="*/ 45244 h 200025"/>
                    <a:gd name="connsiteX28" fmla="*/ 26194 w 219075"/>
                    <a:gd name="connsiteY28" fmla="*/ 2619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19075" h="200025">
                      <a:moveTo>
                        <a:pt x="26194" y="64294"/>
                      </a:moveTo>
                      <a:lnTo>
                        <a:pt x="197644" y="64294"/>
                      </a:lnTo>
                      <a:lnTo>
                        <a:pt x="197644" y="102394"/>
                      </a:lnTo>
                      <a:lnTo>
                        <a:pt x="216694" y="102394"/>
                      </a:lnTo>
                      <a:lnTo>
                        <a:pt x="216694" y="26194"/>
                      </a:lnTo>
                      <a:cubicBezTo>
                        <a:pt x="216694" y="15716"/>
                        <a:pt x="208121" y="7144"/>
                        <a:pt x="197644" y="7144"/>
                      </a:cubicBezTo>
                      <a:lnTo>
                        <a:pt x="26194" y="7144"/>
                      </a:lnTo>
                      <a:cubicBezTo>
                        <a:pt x="15716" y="7144"/>
                        <a:pt x="7144" y="15716"/>
                        <a:pt x="7144" y="26194"/>
                      </a:cubicBezTo>
                      <a:lnTo>
                        <a:pt x="7144" y="178594"/>
                      </a:lnTo>
                      <a:cubicBezTo>
                        <a:pt x="7144" y="189071"/>
                        <a:pt x="15716" y="197644"/>
                        <a:pt x="26194" y="197644"/>
                      </a:cubicBezTo>
                      <a:lnTo>
                        <a:pt x="102394" y="197644"/>
                      </a:lnTo>
                      <a:lnTo>
                        <a:pt x="102394" y="178594"/>
                      </a:lnTo>
                      <a:lnTo>
                        <a:pt x="26194" y="178594"/>
                      </a:lnTo>
                      <a:lnTo>
                        <a:pt x="26194" y="64294"/>
                      </a:lnTo>
                      <a:close/>
                      <a:moveTo>
                        <a:pt x="121444" y="26194"/>
                      </a:moveTo>
                      <a:lnTo>
                        <a:pt x="197644" y="26194"/>
                      </a:lnTo>
                      <a:lnTo>
                        <a:pt x="197644" y="45244"/>
                      </a:lnTo>
                      <a:lnTo>
                        <a:pt x="121444" y="45244"/>
                      </a:lnTo>
                      <a:lnTo>
                        <a:pt x="121444" y="26194"/>
                      </a:lnTo>
                      <a:close/>
                      <a:moveTo>
                        <a:pt x="73819" y="26194"/>
                      </a:moveTo>
                      <a:lnTo>
                        <a:pt x="102394" y="26194"/>
                      </a:lnTo>
                      <a:lnTo>
                        <a:pt x="102394" y="45244"/>
                      </a:lnTo>
                      <a:lnTo>
                        <a:pt x="73819" y="45244"/>
                      </a:lnTo>
                      <a:lnTo>
                        <a:pt x="73819" y="26194"/>
                      </a:lnTo>
                      <a:close/>
                      <a:moveTo>
                        <a:pt x="26194" y="26194"/>
                      </a:moveTo>
                      <a:lnTo>
                        <a:pt x="54769" y="26194"/>
                      </a:lnTo>
                      <a:lnTo>
                        <a:pt x="54769" y="45244"/>
                      </a:lnTo>
                      <a:lnTo>
                        <a:pt x="26194" y="45244"/>
                      </a:lnTo>
                      <a:lnTo>
                        <a:pt x="26194" y="2619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26" name="Freeform 125">
                  <a:extLst>
                    <a:ext uri="{FF2B5EF4-FFF2-40B4-BE49-F238E27FC236}">
                      <a16:creationId xmlns:a16="http://schemas.microsoft.com/office/drawing/2014/main" id="{D2C5A165-FFB8-8A4E-BD41-0BADA67FB52A}"/>
                    </a:ext>
                  </a:extLst>
                </p:cNvPr>
                <p:cNvSpPr/>
                <p:nvPr/>
              </p:nvSpPr>
              <p:spPr>
                <a:xfrm>
                  <a:off x="9585198" y="3665982"/>
                  <a:ext cx="198120" cy="198120"/>
                </a:xfrm>
                <a:custGeom>
                  <a:avLst/>
                  <a:gdLst>
                    <a:gd name="connsiteX0" fmla="*/ 121444 w 123825"/>
                    <a:gd name="connsiteY0" fmla="*/ 73819 h 123825"/>
                    <a:gd name="connsiteX1" fmla="*/ 121444 w 123825"/>
                    <a:gd name="connsiteY1" fmla="*/ 54769 h 123825"/>
                    <a:gd name="connsiteX2" fmla="*/ 110966 w 123825"/>
                    <a:gd name="connsiteY2" fmla="*/ 54769 h 123825"/>
                    <a:gd name="connsiteX3" fmla="*/ 104299 w 123825"/>
                    <a:gd name="connsiteY3" fmla="*/ 37624 h 123825"/>
                    <a:gd name="connsiteX4" fmla="*/ 111919 w 123825"/>
                    <a:gd name="connsiteY4" fmla="*/ 30004 h 123825"/>
                    <a:gd name="connsiteX5" fmla="*/ 98584 w 123825"/>
                    <a:gd name="connsiteY5" fmla="*/ 16669 h 123825"/>
                    <a:gd name="connsiteX6" fmla="*/ 90964 w 123825"/>
                    <a:gd name="connsiteY6" fmla="*/ 24289 h 123825"/>
                    <a:gd name="connsiteX7" fmla="*/ 73819 w 123825"/>
                    <a:gd name="connsiteY7" fmla="*/ 17621 h 123825"/>
                    <a:gd name="connsiteX8" fmla="*/ 73819 w 123825"/>
                    <a:gd name="connsiteY8" fmla="*/ 7144 h 123825"/>
                    <a:gd name="connsiteX9" fmla="*/ 54769 w 123825"/>
                    <a:gd name="connsiteY9" fmla="*/ 7144 h 123825"/>
                    <a:gd name="connsiteX10" fmla="*/ 54769 w 123825"/>
                    <a:gd name="connsiteY10" fmla="*/ 17621 h 123825"/>
                    <a:gd name="connsiteX11" fmla="*/ 37624 w 123825"/>
                    <a:gd name="connsiteY11" fmla="*/ 24289 h 123825"/>
                    <a:gd name="connsiteX12" fmla="*/ 30003 w 123825"/>
                    <a:gd name="connsiteY12" fmla="*/ 16669 h 123825"/>
                    <a:gd name="connsiteX13" fmla="*/ 16669 w 123825"/>
                    <a:gd name="connsiteY13" fmla="*/ 30004 h 123825"/>
                    <a:gd name="connsiteX14" fmla="*/ 24289 w 123825"/>
                    <a:gd name="connsiteY14" fmla="*/ 37624 h 123825"/>
                    <a:gd name="connsiteX15" fmla="*/ 17621 w 123825"/>
                    <a:gd name="connsiteY15" fmla="*/ 54769 h 123825"/>
                    <a:gd name="connsiteX16" fmla="*/ 7144 w 123825"/>
                    <a:gd name="connsiteY16" fmla="*/ 54769 h 123825"/>
                    <a:gd name="connsiteX17" fmla="*/ 7144 w 123825"/>
                    <a:gd name="connsiteY17" fmla="*/ 73819 h 123825"/>
                    <a:gd name="connsiteX18" fmla="*/ 17621 w 123825"/>
                    <a:gd name="connsiteY18" fmla="*/ 73819 h 123825"/>
                    <a:gd name="connsiteX19" fmla="*/ 24289 w 123825"/>
                    <a:gd name="connsiteY19" fmla="*/ 90964 h 123825"/>
                    <a:gd name="connsiteX20" fmla="*/ 16669 w 123825"/>
                    <a:gd name="connsiteY20" fmla="*/ 98584 h 123825"/>
                    <a:gd name="connsiteX21" fmla="*/ 30003 w 123825"/>
                    <a:gd name="connsiteY21" fmla="*/ 111919 h 123825"/>
                    <a:gd name="connsiteX22" fmla="*/ 37624 w 123825"/>
                    <a:gd name="connsiteY22" fmla="*/ 104299 h 123825"/>
                    <a:gd name="connsiteX23" fmla="*/ 54769 w 123825"/>
                    <a:gd name="connsiteY23" fmla="*/ 110966 h 123825"/>
                    <a:gd name="connsiteX24" fmla="*/ 54769 w 123825"/>
                    <a:gd name="connsiteY24" fmla="*/ 121444 h 123825"/>
                    <a:gd name="connsiteX25" fmla="*/ 73819 w 123825"/>
                    <a:gd name="connsiteY25" fmla="*/ 121444 h 123825"/>
                    <a:gd name="connsiteX26" fmla="*/ 73819 w 123825"/>
                    <a:gd name="connsiteY26" fmla="*/ 110966 h 123825"/>
                    <a:gd name="connsiteX27" fmla="*/ 90964 w 123825"/>
                    <a:gd name="connsiteY27" fmla="*/ 104299 h 123825"/>
                    <a:gd name="connsiteX28" fmla="*/ 98584 w 123825"/>
                    <a:gd name="connsiteY28" fmla="*/ 111919 h 123825"/>
                    <a:gd name="connsiteX29" fmla="*/ 111919 w 123825"/>
                    <a:gd name="connsiteY29" fmla="*/ 98584 h 123825"/>
                    <a:gd name="connsiteX30" fmla="*/ 104299 w 123825"/>
                    <a:gd name="connsiteY30" fmla="*/ 90964 h 123825"/>
                    <a:gd name="connsiteX31" fmla="*/ 110966 w 123825"/>
                    <a:gd name="connsiteY31" fmla="*/ 73819 h 123825"/>
                    <a:gd name="connsiteX32" fmla="*/ 121444 w 123825"/>
                    <a:gd name="connsiteY32" fmla="*/ 73819 h 123825"/>
                    <a:gd name="connsiteX33" fmla="*/ 64294 w 123825"/>
                    <a:gd name="connsiteY33" fmla="*/ 83344 h 123825"/>
                    <a:gd name="connsiteX34" fmla="*/ 45244 w 123825"/>
                    <a:gd name="connsiteY34" fmla="*/ 64294 h 123825"/>
                    <a:gd name="connsiteX35" fmla="*/ 64294 w 123825"/>
                    <a:gd name="connsiteY35" fmla="*/ 45244 h 123825"/>
                    <a:gd name="connsiteX36" fmla="*/ 83344 w 123825"/>
                    <a:gd name="connsiteY36" fmla="*/ 64294 h 123825"/>
                    <a:gd name="connsiteX37" fmla="*/ 64294 w 123825"/>
                    <a:gd name="connsiteY37" fmla="*/ 833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3825" h="123825">
                      <a:moveTo>
                        <a:pt x="121444" y="73819"/>
                      </a:moveTo>
                      <a:lnTo>
                        <a:pt x="121444" y="54769"/>
                      </a:lnTo>
                      <a:lnTo>
                        <a:pt x="110966" y="54769"/>
                      </a:lnTo>
                      <a:cubicBezTo>
                        <a:pt x="110014" y="49054"/>
                        <a:pt x="107156" y="43339"/>
                        <a:pt x="104299" y="37624"/>
                      </a:cubicBezTo>
                      <a:lnTo>
                        <a:pt x="111919" y="30004"/>
                      </a:lnTo>
                      <a:lnTo>
                        <a:pt x="98584" y="16669"/>
                      </a:lnTo>
                      <a:lnTo>
                        <a:pt x="90964" y="24289"/>
                      </a:lnTo>
                      <a:cubicBezTo>
                        <a:pt x="86201" y="21431"/>
                        <a:pt x="80486" y="18574"/>
                        <a:pt x="73819" y="17621"/>
                      </a:cubicBezTo>
                      <a:lnTo>
                        <a:pt x="73819" y="7144"/>
                      </a:lnTo>
                      <a:lnTo>
                        <a:pt x="54769" y="7144"/>
                      </a:lnTo>
                      <a:lnTo>
                        <a:pt x="54769" y="17621"/>
                      </a:lnTo>
                      <a:cubicBezTo>
                        <a:pt x="49053" y="18574"/>
                        <a:pt x="43339" y="21431"/>
                        <a:pt x="37624" y="24289"/>
                      </a:cubicBezTo>
                      <a:lnTo>
                        <a:pt x="30003" y="16669"/>
                      </a:lnTo>
                      <a:lnTo>
                        <a:pt x="16669" y="30004"/>
                      </a:lnTo>
                      <a:lnTo>
                        <a:pt x="24289" y="37624"/>
                      </a:lnTo>
                      <a:cubicBezTo>
                        <a:pt x="21431" y="42386"/>
                        <a:pt x="18574" y="48101"/>
                        <a:pt x="17621" y="54769"/>
                      </a:cubicBezTo>
                      <a:lnTo>
                        <a:pt x="7144" y="54769"/>
                      </a:lnTo>
                      <a:lnTo>
                        <a:pt x="7144" y="73819"/>
                      </a:lnTo>
                      <a:lnTo>
                        <a:pt x="17621" y="73819"/>
                      </a:lnTo>
                      <a:cubicBezTo>
                        <a:pt x="18574" y="79534"/>
                        <a:pt x="21431" y="85249"/>
                        <a:pt x="24289" y="90964"/>
                      </a:cubicBezTo>
                      <a:lnTo>
                        <a:pt x="16669" y="98584"/>
                      </a:lnTo>
                      <a:lnTo>
                        <a:pt x="30003" y="111919"/>
                      </a:lnTo>
                      <a:lnTo>
                        <a:pt x="37624" y="104299"/>
                      </a:lnTo>
                      <a:cubicBezTo>
                        <a:pt x="42386" y="107156"/>
                        <a:pt x="48101" y="110014"/>
                        <a:pt x="54769" y="110966"/>
                      </a:cubicBezTo>
                      <a:lnTo>
                        <a:pt x="54769" y="121444"/>
                      </a:lnTo>
                      <a:lnTo>
                        <a:pt x="73819" y="121444"/>
                      </a:lnTo>
                      <a:lnTo>
                        <a:pt x="73819" y="110966"/>
                      </a:lnTo>
                      <a:cubicBezTo>
                        <a:pt x="79534" y="110014"/>
                        <a:pt x="85249" y="107156"/>
                        <a:pt x="90964" y="104299"/>
                      </a:cubicBezTo>
                      <a:lnTo>
                        <a:pt x="98584" y="111919"/>
                      </a:lnTo>
                      <a:lnTo>
                        <a:pt x="111919" y="98584"/>
                      </a:lnTo>
                      <a:lnTo>
                        <a:pt x="104299" y="90964"/>
                      </a:lnTo>
                      <a:cubicBezTo>
                        <a:pt x="107156" y="86201"/>
                        <a:pt x="110014" y="80486"/>
                        <a:pt x="110966" y="73819"/>
                      </a:cubicBezTo>
                      <a:lnTo>
                        <a:pt x="121444" y="73819"/>
                      </a:lnTo>
                      <a:close/>
                      <a:moveTo>
                        <a:pt x="64294" y="83344"/>
                      </a:moveTo>
                      <a:cubicBezTo>
                        <a:pt x="53816" y="83344"/>
                        <a:pt x="45244" y="74771"/>
                        <a:pt x="45244" y="64294"/>
                      </a:cubicBezTo>
                      <a:cubicBezTo>
                        <a:pt x="45244" y="53816"/>
                        <a:pt x="53816" y="45244"/>
                        <a:pt x="64294" y="45244"/>
                      </a:cubicBezTo>
                      <a:cubicBezTo>
                        <a:pt x="74771" y="45244"/>
                        <a:pt x="83344" y="53816"/>
                        <a:pt x="83344" y="64294"/>
                      </a:cubicBezTo>
                      <a:cubicBezTo>
                        <a:pt x="83344" y="74771"/>
                        <a:pt x="74771" y="83344"/>
                        <a:pt x="64294" y="8334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grpSp>
      <p:grpSp>
        <p:nvGrpSpPr>
          <p:cNvPr id="7" name="Group 6">
            <a:extLst>
              <a:ext uri="{FF2B5EF4-FFF2-40B4-BE49-F238E27FC236}">
                <a16:creationId xmlns:a16="http://schemas.microsoft.com/office/drawing/2014/main" id="{D574DE34-A7C6-3A4B-8748-FAC3CBF716C4}"/>
              </a:ext>
            </a:extLst>
          </p:cNvPr>
          <p:cNvGrpSpPr/>
          <p:nvPr/>
        </p:nvGrpSpPr>
        <p:grpSpPr>
          <a:xfrm>
            <a:off x="3289139" y="2600894"/>
            <a:ext cx="8197999" cy="461665"/>
            <a:chOff x="3289139" y="2600894"/>
            <a:chExt cx="8197999" cy="461665"/>
          </a:xfrm>
        </p:grpSpPr>
        <p:grpSp>
          <p:nvGrpSpPr>
            <p:cNvPr id="99" name="Group 98">
              <a:extLst>
                <a:ext uri="{FF2B5EF4-FFF2-40B4-BE49-F238E27FC236}">
                  <a16:creationId xmlns:a16="http://schemas.microsoft.com/office/drawing/2014/main" id="{75D0257A-F998-2242-B897-FC056DCE4840}"/>
                </a:ext>
              </a:extLst>
            </p:cNvPr>
            <p:cNvGrpSpPr/>
            <p:nvPr/>
          </p:nvGrpSpPr>
          <p:grpSpPr>
            <a:xfrm>
              <a:off x="3289139" y="2600894"/>
              <a:ext cx="8197999" cy="461665"/>
              <a:chOff x="2341686" y="2548270"/>
              <a:chExt cx="8197999" cy="461665"/>
            </a:xfrm>
          </p:grpSpPr>
          <p:sp>
            <p:nvSpPr>
              <p:cNvPr id="100" name="TextBox 99">
                <a:extLst>
                  <a:ext uri="{FF2B5EF4-FFF2-40B4-BE49-F238E27FC236}">
                    <a16:creationId xmlns:a16="http://schemas.microsoft.com/office/drawing/2014/main" id="{90009A33-F894-4549-A851-EA5C6FDC8966}"/>
                  </a:ext>
                </a:extLst>
              </p:cNvPr>
              <p:cNvSpPr txBox="1"/>
              <p:nvPr/>
            </p:nvSpPr>
            <p:spPr>
              <a:xfrm>
                <a:off x="7676550" y="2619632"/>
                <a:ext cx="2863135" cy="338554"/>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6B767D"/>
                    </a:solidFill>
                    <a:effectLst/>
                    <a:uLnTx/>
                    <a:uFillTx/>
                    <a:latin typeface="Arial" panose="020B0604020202020204"/>
                    <a:ea typeface="+mn-ea"/>
                    <a:cs typeface="+mn-cs"/>
                  </a:rPr>
                  <a:t>Average queries per month</a:t>
                </a:r>
              </a:p>
            </p:txBody>
          </p:sp>
          <p:sp>
            <p:nvSpPr>
              <p:cNvPr id="107" name="TextBox 106">
                <a:extLst>
                  <a:ext uri="{FF2B5EF4-FFF2-40B4-BE49-F238E27FC236}">
                    <a16:creationId xmlns:a16="http://schemas.microsoft.com/office/drawing/2014/main" id="{B9235C08-D9A9-9644-8E3D-36A5B805F6E7}"/>
                  </a:ext>
                </a:extLst>
              </p:cNvPr>
              <p:cNvSpPr txBox="1"/>
              <p:nvPr/>
            </p:nvSpPr>
            <p:spPr>
              <a:xfrm>
                <a:off x="2341686" y="2548270"/>
                <a:ext cx="5301452" cy="461665"/>
              </a:xfrm>
              <a:prstGeom prst="rect">
                <a:avLst/>
              </a:prstGeom>
              <a:noFill/>
            </p:spPr>
            <p:txBody>
              <a:bodyPr wrap="none" rtlCol="0">
                <a:spAutoFit/>
              </a:bodyPr>
              <a:lstStyle/>
              <a:p>
                <a:pPr lvl="0" algn="r">
                  <a:defRPr/>
                </a:pPr>
                <a:r>
                  <a:rPr kumimoji="0" lang="en-US" sz="2400" b="1" i="0" u="none" strike="noStrike" kern="1200" cap="none" spc="0" normalizeH="0" baseline="0" noProof="0" dirty="0">
                    <a:ln>
                      <a:noFill/>
                    </a:ln>
                    <a:solidFill>
                      <a:srgbClr val="384951"/>
                    </a:solidFill>
                    <a:effectLst/>
                    <a:uLnTx/>
                    <a:uFillTx/>
                    <a:latin typeface="Arial" panose="020B0604020202020204"/>
                    <a:ea typeface="+mn-ea"/>
                    <a:cs typeface="+mn-cs"/>
                  </a:rPr>
                  <a:t>{{</a:t>
                </a:r>
                <a:r>
                  <a:rPr lang="en-US" sz="2400" b="1" dirty="0" err="1">
                    <a:solidFill>
                      <a:srgbClr val="384951"/>
                    </a:solidFill>
                  </a:rPr>
                  <a:t>val:bq</a:t>
                </a:r>
                <a:r>
                  <a:rPr lang="en-US" sz="2400" b="1" dirty="0">
                    <a:solidFill>
                      <a:srgbClr val="384951"/>
                    </a:solidFill>
                  </a:rPr>
                  <a:t>--</a:t>
                </a:r>
                <a:r>
                  <a:rPr lang="en-US" sz="2400" b="1" dirty="0" err="1">
                    <a:solidFill>
                      <a:srgbClr val="384951"/>
                    </a:solidFill>
                  </a:rPr>
                  <a:t>query_counts.csv</a:t>
                </a:r>
                <a:r>
                  <a:rPr lang="en-US" sz="2400" b="1" dirty="0">
                    <a:solidFill>
                      <a:srgbClr val="384951"/>
                    </a:solidFill>
                  </a:rPr>
                  <a:t>[1:8]}}M</a:t>
                </a:r>
                <a:endParaRPr kumimoji="0" lang="en-US" sz="2400" b="1" i="0" u="none" strike="noStrike" kern="1200" cap="none" spc="0" normalizeH="0" baseline="0" noProof="0" dirty="0">
                  <a:ln>
                    <a:noFill/>
                  </a:ln>
                  <a:solidFill>
                    <a:srgbClr val="384951"/>
                  </a:solidFill>
                  <a:effectLst/>
                  <a:uLnTx/>
                  <a:uFillTx/>
                  <a:latin typeface="Arial" panose="020B0604020202020204"/>
                  <a:ea typeface="+mn-ea"/>
                  <a:cs typeface="+mn-cs"/>
                </a:endParaRPr>
              </a:p>
            </p:txBody>
          </p:sp>
        </p:grpSp>
        <p:grpSp>
          <p:nvGrpSpPr>
            <p:cNvPr id="131" name="Group 130">
              <a:extLst>
                <a:ext uri="{FF2B5EF4-FFF2-40B4-BE49-F238E27FC236}">
                  <a16:creationId xmlns:a16="http://schemas.microsoft.com/office/drawing/2014/main" id="{13211449-AED9-0243-8471-22B99D37B93E}"/>
                </a:ext>
              </a:extLst>
            </p:cNvPr>
            <p:cNvGrpSpPr/>
            <p:nvPr/>
          </p:nvGrpSpPr>
          <p:grpSpPr>
            <a:xfrm>
              <a:off x="6301268" y="2655983"/>
              <a:ext cx="754766" cy="324000"/>
              <a:chOff x="6732034" y="2655983"/>
              <a:chExt cx="754766" cy="324000"/>
            </a:xfrm>
          </p:grpSpPr>
          <p:grpSp>
            <p:nvGrpSpPr>
              <p:cNvPr id="132" name="Group 131">
                <a:extLst>
                  <a:ext uri="{FF2B5EF4-FFF2-40B4-BE49-F238E27FC236}">
                    <a16:creationId xmlns:a16="http://schemas.microsoft.com/office/drawing/2014/main" id="{1A30ACD8-9D76-B440-A244-5EBB492FDFDC}"/>
                  </a:ext>
                </a:extLst>
              </p:cNvPr>
              <p:cNvGrpSpPr>
                <a:grpSpLocks noChangeAspect="1"/>
              </p:cNvGrpSpPr>
              <p:nvPr/>
            </p:nvGrpSpPr>
            <p:grpSpPr>
              <a:xfrm>
                <a:off x="6732034" y="2655983"/>
                <a:ext cx="324000" cy="324000"/>
                <a:chOff x="9402318" y="3483102"/>
                <a:chExt cx="381000" cy="381000"/>
              </a:xfrm>
              <a:solidFill>
                <a:schemeClr val="accent2">
                  <a:lumMod val="40000"/>
                  <a:lumOff val="60000"/>
                </a:schemeClr>
              </a:solidFill>
            </p:grpSpPr>
            <p:sp>
              <p:nvSpPr>
                <p:cNvPr id="136" name="Freeform 135">
                  <a:extLst>
                    <a:ext uri="{FF2B5EF4-FFF2-40B4-BE49-F238E27FC236}">
                      <a16:creationId xmlns:a16="http://schemas.microsoft.com/office/drawing/2014/main" id="{787920CB-63FC-EA4F-8B38-BDB65D965BC5}"/>
                    </a:ext>
                  </a:extLst>
                </p:cNvPr>
                <p:cNvSpPr/>
                <p:nvPr/>
              </p:nvSpPr>
              <p:spPr>
                <a:xfrm>
                  <a:off x="9402318" y="3483102"/>
                  <a:ext cx="350520" cy="320040"/>
                </a:xfrm>
                <a:custGeom>
                  <a:avLst/>
                  <a:gdLst>
                    <a:gd name="connsiteX0" fmla="*/ 26194 w 219075"/>
                    <a:gd name="connsiteY0" fmla="*/ 64294 h 200025"/>
                    <a:gd name="connsiteX1" fmla="*/ 197644 w 219075"/>
                    <a:gd name="connsiteY1" fmla="*/ 64294 h 200025"/>
                    <a:gd name="connsiteX2" fmla="*/ 197644 w 219075"/>
                    <a:gd name="connsiteY2" fmla="*/ 102394 h 200025"/>
                    <a:gd name="connsiteX3" fmla="*/ 216694 w 219075"/>
                    <a:gd name="connsiteY3" fmla="*/ 102394 h 200025"/>
                    <a:gd name="connsiteX4" fmla="*/ 216694 w 219075"/>
                    <a:gd name="connsiteY4" fmla="*/ 26194 h 200025"/>
                    <a:gd name="connsiteX5" fmla="*/ 197644 w 219075"/>
                    <a:gd name="connsiteY5" fmla="*/ 7144 h 200025"/>
                    <a:gd name="connsiteX6" fmla="*/ 26194 w 219075"/>
                    <a:gd name="connsiteY6" fmla="*/ 7144 h 200025"/>
                    <a:gd name="connsiteX7" fmla="*/ 7144 w 219075"/>
                    <a:gd name="connsiteY7" fmla="*/ 26194 h 200025"/>
                    <a:gd name="connsiteX8" fmla="*/ 7144 w 219075"/>
                    <a:gd name="connsiteY8" fmla="*/ 178594 h 200025"/>
                    <a:gd name="connsiteX9" fmla="*/ 26194 w 219075"/>
                    <a:gd name="connsiteY9" fmla="*/ 197644 h 200025"/>
                    <a:gd name="connsiteX10" fmla="*/ 102394 w 219075"/>
                    <a:gd name="connsiteY10" fmla="*/ 197644 h 200025"/>
                    <a:gd name="connsiteX11" fmla="*/ 102394 w 219075"/>
                    <a:gd name="connsiteY11" fmla="*/ 178594 h 200025"/>
                    <a:gd name="connsiteX12" fmla="*/ 26194 w 219075"/>
                    <a:gd name="connsiteY12" fmla="*/ 178594 h 200025"/>
                    <a:gd name="connsiteX13" fmla="*/ 26194 w 219075"/>
                    <a:gd name="connsiteY13" fmla="*/ 64294 h 200025"/>
                    <a:gd name="connsiteX14" fmla="*/ 121444 w 219075"/>
                    <a:gd name="connsiteY14" fmla="*/ 26194 h 200025"/>
                    <a:gd name="connsiteX15" fmla="*/ 197644 w 219075"/>
                    <a:gd name="connsiteY15" fmla="*/ 26194 h 200025"/>
                    <a:gd name="connsiteX16" fmla="*/ 197644 w 219075"/>
                    <a:gd name="connsiteY16" fmla="*/ 45244 h 200025"/>
                    <a:gd name="connsiteX17" fmla="*/ 121444 w 219075"/>
                    <a:gd name="connsiteY17" fmla="*/ 45244 h 200025"/>
                    <a:gd name="connsiteX18" fmla="*/ 121444 w 219075"/>
                    <a:gd name="connsiteY18" fmla="*/ 26194 h 200025"/>
                    <a:gd name="connsiteX19" fmla="*/ 73819 w 219075"/>
                    <a:gd name="connsiteY19" fmla="*/ 26194 h 200025"/>
                    <a:gd name="connsiteX20" fmla="*/ 102394 w 219075"/>
                    <a:gd name="connsiteY20" fmla="*/ 26194 h 200025"/>
                    <a:gd name="connsiteX21" fmla="*/ 102394 w 219075"/>
                    <a:gd name="connsiteY21" fmla="*/ 45244 h 200025"/>
                    <a:gd name="connsiteX22" fmla="*/ 73819 w 219075"/>
                    <a:gd name="connsiteY22" fmla="*/ 45244 h 200025"/>
                    <a:gd name="connsiteX23" fmla="*/ 73819 w 219075"/>
                    <a:gd name="connsiteY23" fmla="*/ 26194 h 200025"/>
                    <a:gd name="connsiteX24" fmla="*/ 26194 w 219075"/>
                    <a:gd name="connsiteY24" fmla="*/ 26194 h 200025"/>
                    <a:gd name="connsiteX25" fmla="*/ 54769 w 219075"/>
                    <a:gd name="connsiteY25" fmla="*/ 26194 h 200025"/>
                    <a:gd name="connsiteX26" fmla="*/ 54769 w 219075"/>
                    <a:gd name="connsiteY26" fmla="*/ 45244 h 200025"/>
                    <a:gd name="connsiteX27" fmla="*/ 26194 w 219075"/>
                    <a:gd name="connsiteY27" fmla="*/ 45244 h 200025"/>
                    <a:gd name="connsiteX28" fmla="*/ 26194 w 219075"/>
                    <a:gd name="connsiteY28" fmla="*/ 2619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19075" h="200025">
                      <a:moveTo>
                        <a:pt x="26194" y="64294"/>
                      </a:moveTo>
                      <a:lnTo>
                        <a:pt x="197644" y="64294"/>
                      </a:lnTo>
                      <a:lnTo>
                        <a:pt x="197644" y="102394"/>
                      </a:lnTo>
                      <a:lnTo>
                        <a:pt x="216694" y="102394"/>
                      </a:lnTo>
                      <a:lnTo>
                        <a:pt x="216694" y="26194"/>
                      </a:lnTo>
                      <a:cubicBezTo>
                        <a:pt x="216694" y="15716"/>
                        <a:pt x="208121" y="7144"/>
                        <a:pt x="197644" y="7144"/>
                      </a:cubicBezTo>
                      <a:lnTo>
                        <a:pt x="26194" y="7144"/>
                      </a:lnTo>
                      <a:cubicBezTo>
                        <a:pt x="15716" y="7144"/>
                        <a:pt x="7144" y="15716"/>
                        <a:pt x="7144" y="26194"/>
                      </a:cubicBezTo>
                      <a:lnTo>
                        <a:pt x="7144" y="178594"/>
                      </a:lnTo>
                      <a:cubicBezTo>
                        <a:pt x="7144" y="189071"/>
                        <a:pt x="15716" y="197644"/>
                        <a:pt x="26194" y="197644"/>
                      </a:cubicBezTo>
                      <a:lnTo>
                        <a:pt x="102394" y="197644"/>
                      </a:lnTo>
                      <a:lnTo>
                        <a:pt x="102394" y="178594"/>
                      </a:lnTo>
                      <a:lnTo>
                        <a:pt x="26194" y="178594"/>
                      </a:lnTo>
                      <a:lnTo>
                        <a:pt x="26194" y="64294"/>
                      </a:lnTo>
                      <a:close/>
                      <a:moveTo>
                        <a:pt x="121444" y="26194"/>
                      </a:moveTo>
                      <a:lnTo>
                        <a:pt x="197644" y="26194"/>
                      </a:lnTo>
                      <a:lnTo>
                        <a:pt x="197644" y="45244"/>
                      </a:lnTo>
                      <a:lnTo>
                        <a:pt x="121444" y="45244"/>
                      </a:lnTo>
                      <a:lnTo>
                        <a:pt x="121444" y="26194"/>
                      </a:lnTo>
                      <a:close/>
                      <a:moveTo>
                        <a:pt x="73819" y="26194"/>
                      </a:moveTo>
                      <a:lnTo>
                        <a:pt x="102394" y="26194"/>
                      </a:lnTo>
                      <a:lnTo>
                        <a:pt x="102394" y="45244"/>
                      </a:lnTo>
                      <a:lnTo>
                        <a:pt x="73819" y="45244"/>
                      </a:lnTo>
                      <a:lnTo>
                        <a:pt x="73819" y="26194"/>
                      </a:lnTo>
                      <a:close/>
                      <a:moveTo>
                        <a:pt x="26194" y="26194"/>
                      </a:moveTo>
                      <a:lnTo>
                        <a:pt x="54769" y="26194"/>
                      </a:lnTo>
                      <a:lnTo>
                        <a:pt x="54769" y="45244"/>
                      </a:lnTo>
                      <a:lnTo>
                        <a:pt x="26194" y="45244"/>
                      </a:lnTo>
                      <a:lnTo>
                        <a:pt x="26194" y="2619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37" name="Freeform 136">
                  <a:extLst>
                    <a:ext uri="{FF2B5EF4-FFF2-40B4-BE49-F238E27FC236}">
                      <a16:creationId xmlns:a16="http://schemas.microsoft.com/office/drawing/2014/main" id="{B391ECB3-8F94-0B46-8D69-8B55C2816D01}"/>
                    </a:ext>
                  </a:extLst>
                </p:cNvPr>
                <p:cNvSpPr/>
                <p:nvPr/>
              </p:nvSpPr>
              <p:spPr>
                <a:xfrm>
                  <a:off x="9585198" y="3665982"/>
                  <a:ext cx="198120" cy="198120"/>
                </a:xfrm>
                <a:custGeom>
                  <a:avLst/>
                  <a:gdLst>
                    <a:gd name="connsiteX0" fmla="*/ 121444 w 123825"/>
                    <a:gd name="connsiteY0" fmla="*/ 73819 h 123825"/>
                    <a:gd name="connsiteX1" fmla="*/ 121444 w 123825"/>
                    <a:gd name="connsiteY1" fmla="*/ 54769 h 123825"/>
                    <a:gd name="connsiteX2" fmla="*/ 110966 w 123825"/>
                    <a:gd name="connsiteY2" fmla="*/ 54769 h 123825"/>
                    <a:gd name="connsiteX3" fmla="*/ 104299 w 123825"/>
                    <a:gd name="connsiteY3" fmla="*/ 37624 h 123825"/>
                    <a:gd name="connsiteX4" fmla="*/ 111919 w 123825"/>
                    <a:gd name="connsiteY4" fmla="*/ 30004 h 123825"/>
                    <a:gd name="connsiteX5" fmla="*/ 98584 w 123825"/>
                    <a:gd name="connsiteY5" fmla="*/ 16669 h 123825"/>
                    <a:gd name="connsiteX6" fmla="*/ 90964 w 123825"/>
                    <a:gd name="connsiteY6" fmla="*/ 24289 h 123825"/>
                    <a:gd name="connsiteX7" fmla="*/ 73819 w 123825"/>
                    <a:gd name="connsiteY7" fmla="*/ 17621 h 123825"/>
                    <a:gd name="connsiteX8" fmla="*/ 73819 w 123825"/>
                    <a:gd name="connsiteY8" fmla="*/ 7144 h 123825"/>
                    <a:gd name="connsiteX9" fmla="*/ 54769 w 123825"/>
                    <a:gd name="connsiteY9" fmla="*/ 7144 h 123825"/>
                    <a:gd name="connsiteX10" fmla="*/ 54769 w 123825"/>
                    <a:gd name="connsiteY10" fmla="*/ 17621 h 123825"/>
                    <a:gd name="connsiteX11" fmla="*/ 37624 w 123825"/>
                    <a:gd name="connsiteY11" fmla="*/ 24289 h 123825"/>
                    <a:gd name="connsiteX12" fmla="*/ 30003 w 123825"/>
                    <a:gd name="connsiteY12" fmla="*/ 16669 h 123825"/>
                    <a:gd name="connsiteX13" fmla="*/ 16669 w 123825"/>
                    <a:gd name="connsiteY13" fmla="*/ 30004 h 123825"/>
                    <a:gd name="connsiteX14" fmla="*/ 24289 w 123825"/>
                    <a:gd name="connsiteY14" fmla="*/ 37624 h 123825"/>
                    <a:gd name="connsiteX15" fmla="*/ 17621 w 123825"/>
                    <a:gd name="connsiteY15" fmla="*/ 54769 h 123825"/>
                    <a:gd name="connsiteX16" fmla="*/ 7144 w 123825"/>
                    <a:gd name="connsiteY16" fmla="*/ 54769 h 123825"/>
                    <a:gd name="connsiteX17" fmla="*/ 7144 w 123825"/>
                    <a:gd name="connsiteY17" fmla="*/ 73819 h 123825"/>
                    <a:gd name="connsiteX18" fmla="*/ 17621 w 123825"/>
                    <a:gd name="connsiteY18" fmla="*/ 73819 h 123825"/>
                    <a:gd name="connsiteX19" fmla="*/ 24289 w 123825"/>
                    <a:gd name="connsiteY19" fmla="*/ 90964 h 123825"/>
                    <a:gd name="connsiteX20" fmla="*/ 16669 w 123825"/>
                    <a:gd name="connsiteY20" fmla="*/ 98584 h 123825"/>
                    <a:gd name="connsiteX21" fmla="*/ 30003 w 123825"/>
                    <a:gd name="connsiteY21" fmla="*/ 111919 h 123825"/>
                    <a:gd name="connsiteX22" fmla="*/ 37624 w 123825"/>
                    <a:gd name="connsiteY22" fmla="*/ 104299 h 123825"/>
                    <a:gd name="connsiteX23" fmla="*/ 54769 w 123825"/>
                    <a:gd name="connsiteY23" fmla="*/ 110966 h 123825"/>
                    <a:gd name="connsiteX24" fmla="*/ 54769 w 123825"/>
                    <a:gd name="connsiteY24" fmla="*/ 121444 h 123825"/>
                    <a:gd name="connsiteX25" fmla="*/ 73819 w 123825"/>
                    <a:gd name="connsiteY25" fmla="*/ 121444 h 123825"/>
                    <a:gd name="connsiteX26" fmla="*/ 73819 w 123825"/>
                    <a:gd name="connsiteY26" fmla="*/ 110966 h 123825"/>
                    <a:gd name="connsiteX27" fmla="*/ 90964 w 123825"/>
                    <a:gd name="connsiteY27" fmla="*/ 104299 h 123825"/>
                    <a:gd name="connsiteX28" fmla="*/ 98584 w 123825"/>
                    <a:gd name="connsiteY28" fmla="*/ 111919 h 123825"/>
                    <a:gd name="connsiteX29" fmla="*/ 111919 w 123825"/>
                    <a:gd name="connsiteY29" fmla="*/ 98584 h 123825"/>
                    <a:gd name="connsiteX30" fmla="*/ 104299 w 123825"/>
                    <a:gd name="connsiteY30" fmla="*/ 90964 h 123825"/>
                    <a:gd name="connsiteX31" fmla="*/ 110966 w 123825"/>
                    <a:gd name="connsiteY31" fmla="*/ 73819 h 123825"/>
                    <a:gd name="connsiteX32" fmla="*/ 121444 w 123825"/>
                    <a:gd name="connsiteY32" fmla="*/ 73819 h 123825"/>
                    <a:gd name="connsiteX33" fmla="*/ 64294 w 123825"/>
                    <a:gd name="connsiteY33" fmla="*/ 83344 h 123825"/>
                    <a:gd name="connsiteX34" fmla="*/ 45244 w 123825"/>
                    <a:gd name="connsiteY34" fmla="*/ 64294 h 123825"/>
                    <a:gd name="connsiteX35" fmla="*/ 64294 w 123825"/>
                    <a:gd name="connsiteY35" fmla="*/ 45244 h 123825"/>
                    <a:gd name="connsiteX36" fmla="*/ 83344 w 123825"/>
                    <a:gd name="connsiteY36" fmla="*/ 64294 h 123825"/>
                    <a:gd name="connsiteX37" fmla="*/ 64294 w 123825"/>
                    <a:gd name="connsiteY37" fmla="*/ 833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3825" h="123825">
                      <a:moveTo>
                        <a:pt x="121444" y="73819"/>
                      </a:moveTo>
                      <a:lnTo>
                        <a:pt x="121444" y="54769"/>
                      </a:lnTo>
                      <a:lnTo>
                        <a:pt x="110966" y="54769"/>
                      </a:lnTo>
                      <a:cubicBezTo>
                        <a:pt x="110014" y="49054"/>
                        <a:pt x="107156" y="43339"/>
                        <a:pt x="104299" y="37624"/>
                      </a:cubicBezTo>
                      <a:lnTo>
                        <a:pt x="111919" y="30004"/>
                      </a:lnTo>
                      <a:lnTo>
                        <a:pt x="98584" y="16669"/>
                      </a:lnTo>
                      <a:lnTo>
                        <a:pt x="90964" y="24289"/>
                      </a:lnTo>
                      <a:cubicBezTo>
                        <a:pt x="86201" y="21431"/>
                        <a:pt x="80486" y="18574"/>
                        <a:pt x="73819" y="17621"/>
                      </a:cubicBezTo>
                      <a:lnTo>
                        <a:pt x="73819" y="7144"/>
                      </a:lnTo>
                      <a:lnTo>
                        <a:pt x="54769" y="7144"/>
                      </a:lnTo>
                      <a:lnTo>
                        <a:pt x="54769" y="17621"/>
                      </a:lnTo>
                      <a:cubicBezTo>
                        <a:pt x="49053" y="18574"/>
                        <a:pt x="43339" y="21431"/>
                        <a:pt x="37624" y="24289"/>
                      </a:cubicBezTo>
                      <a:lnTo>
                        <a:pt x="30003" y="16669"/>
                      </a:lnTo>
                      <a:lnTo>
                        <a:pt x="16669" y="30004"/>
                      </a:lnTo>
                      <a:lnTo>
                        <a:pt x="24289" y="37624"/>
                      </a:lnTo>
                      <a:cubicBezTo>
                        <a:pt x="21431" y="42386"/>
                        <a:pt x="18574" y="48101"/>
                        <a:pt x="17621" y="54769"/>
                      </a:cubicBezTo>
                      <a:lnTo>
                        <a:pt x="7144" y="54769"/>
                      </a:lnTo>
                      <a:lnTo>
                        <a:pt x="7144" y="73819"/>
                      </a:lnTo>
                      <a:lnTo>
                        <a:pt x="17621" y="73819"/>
                      </a:lnTo>
                      <a:cubicBezTo>
                        <a:pt x="18574" y="79534"/>
                        <a:pt x="21431" y="85249"/>
                        <a:pt x="24289" y="90964"/>
                      </a:cubicBezTo>
                      <a:lnTo>
                        <a:pt x="16669" y="98584"/>
                      </a:lnTo>
                      <a:lnTo>
                        <a:pt x="30003" y="111919"/>
                      </a:lnTo>
                      <a:lnTo>
                        <a:pt x="37624" y="104299"/>
                      </a:lnTo>
                      <a:cubicBezTo>
                        <a:pt x="42386" y="107156"/>
                        <a:pt x="48101" y="110014"/>
                        <a:pt x="54769" y="110966"/>
                      </a:cubicBezTo>
                      <a:lnTo>
                        <a:pt x="54769" y="121444"/>
                      </a:lnTo>
                      <a:lnTo>
                        <a:pt x="73819" y="121444"/>
                      </a:lnTo>
                      <a:lnTo>
                        <a:pt x="73819" y="110966"/>
                      </a:lnTo>
                      <a:cubicBezTo>
                        <a:pt x="79534" y="110014"/>
                        <a:pt x="85249" y="107156"/>
                        <a:pt x="90964" y="104299"/>
                      </a:cubicBezTo>
                      <a:lnTo>
                        <a:pt x="98584" y="111919"/>
                      </a:lnTo>
                      <a:lnTo>
                        <a:pt x="111919" y="98584"/>
                      </a:lnTo>
                      <a:lnTo>
                        <a:pt x="104299" y="90964"/>
                      </a:lnTo>
                      <a:cubicBezTo>
                        <a:pt x="107156" y="86201"/>
                        <a:pt x="110014" y="80486"/>
                        <a:pt x="110966" y="73819"/>
                      </a:cubicBezTo>
                      <a:lnTo>
                        <a:pt x="121444" y="73819"/>
                      </a:lnTo>
                      <a:close/>
                      <a:moveTo>
                        <a:pt x="64294" y="83344"/>
                      </a:moveTo>
                      <a:cubicBezTo>
                        <a:pt x="53816" y="83344"/>
                        <a:pt x="45244" y="74771"/>
                        <a:pt x="45244" y="64294"/>
                      </a:cubicBezTo>
                      <a:cubicBezTo>
                        <a:pt x="45244" y="53816"/>
                        <a:pt x="53816" y="45244"/>
                        <a:pt x="64294" y="45244"/>
                      </a:cubicBezTo>
                      <a:cubicBezTo>
                        <a:pt x="74771" y="45244"/>
                        <a:pt x="83344" y="53816"/>
                        <a:pt x="83344" y="64294"/>
                      </a:cubicBezTo>
                      <a:cubicBezTo>
                        <a:pt x="83344" y="74771"/>
                        <a:pt x="74771" y="83344"/>
                        <a:pt x="64294" y="8334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nvGrpSpPr>
              <p:cNvPr id="133" name="Group 132">
                <a:extLst>
                  <a:ext uri="{FF2B5EF4-FFF2-40B4-BE49-F238E27FC236}">
                    <a16:creationId xmlns:a16="http://schemas.microsoft.com/office/drawing/2014/main" id="{DA79EB73-D97F-1446-AF72-E5DC0D49DE19}"/>
                  </a:ext>
                </a:extLst>
              </p:cNvPr>
              <p:cNvGrpSpPr>
                <a:grpSpLocks noChangeAspect="1"/>
              </p:cNvGrpSpPr>
              <p:nvPr/>
            </p:nvGrpSpPr>
            <p:grpSpPr>
              <a:xfrm>
                <a:off x="7162800" y="2655983"/>
                <a:ext cx="324000" cy="324000"/>
                <a:chOff x="9402318" y="3483102"/>
                <a:chExt cx="381000" cy="381000"/>
              </a:xfrm>
              <a:solidFill>
                <a:schemeClr val="accent2">
                  <a:lumMod val="40000"/>
                  <a:lumOff val="60000"/>
                </a:schemeClr>
              </a:solidFill>
            </p:grpSpPr>
            <p:sp>
              <p:nvSpPr>
                <p:cNvPr id="134" name="Freeform 133">
                  <a:extLst>
                    <a:ext uri="{FF2B5EF4-FFF2-40B4-BE49-F238E27FC236}">
                      <a16:creationId xmlns:a16="http://schemas.microsoft.com/office/drawing/2014/main" id="{AAFEDDF1-9214-BF49-8FE9-4F45AD0DFA1E}"/>
                    </a:ext>
                  </a:extLst>
                </p:cNvPr>
                <p:cNvSpPr/>
                <p:nvPr/>
              </p:nvSpPr>
              <p:spPr>
                <a:xfrm>
                  <a:off x="9402318" y="3483102"/>
                  <a:ext cx="350520" cy="320040"/>
                </a:xfrm>
                <a:custGeom>
                  <a:avLst/>
                  <a:gdLst>
                    <a:gd name="connsiteX0" fmla="*/ 26194 w 219075"/>
                    <a:gd name="connsiteY0" fmla="*/ 64294 h 200025"/>
                    <a:gd name="connsiteX1" fmla="*/ 197644 w 219075"/>
                    <a:gd name="connsiteY1" fmla="*/ 64294 h 200025"/>
                    <a:gd name="connsiteX2" fmla="*/ 197644 w 219075"/>
                    <a:gd name="connsiteY2" fmla="*/ 102394 h 200025"/>
                    <a:gd name="connsiteX3" fmla="*/ 216694 w 219075"/>
                    <a:gd name="connsiteY3" fmla="*/ 102394 h 200025"/>
                    <a:gd name="connsiteX4" fmla="*/ 216694 w 219075"/>
                    <a:gd name="connsiteY4" fmla="*/ 26194 h 200025"/>
                    <a:gd name="connsiteX5" fmla="*/ 197644 w 219075"/>
                    <a:gd name="connsiteY5" fmla="*/ 7144 h 200025"/>
                    <a:gd name="connsiteX6" fmla="*/ 26194 w 219075"/>
                    <a:gd name="connsiteY6" fmla="*/ 7144 h 200025"/>
                    <a:gd name="connsiteX7" fmla="*/ 7144 w 219075"/>
                    <a:gd name="connsiteY7" fmla="*/ 26194 h 200025"/>
                    <a:gd name="connsiteX8" fmla="*/ 7144 w 219075"/>
                    <a:gd name="connsiteY8" fmla="*/ 178594 h 200025"/>
                    <a:gd name="connsiteX9" fmla="*/ 26194 w 219075"/>
                    <a:gd name="connsiteY9" fmla="*/ 197644 h 200025"/>
                    <a:gd name="connsiteX10" fmla="*/ 102394 w 219075"/>
                    <a:gd name="connsiteY10" fmla="*/ 197644 h 200025"/>
                    <a:gd name="connsiteX11" fmla="*/ 102394 w 219075"/>
                    <a:gd name="connsiteY11" fmla="*/ 178594 h 200025"/>
                    <a:gd name="connsiteX12" fmla="*/ 26194 w 219075"/>
                    <a:gd name="connsiteY12" fmla="*/ 178594 h 200025"/>
                    <a:gd name="connsiteX13" fmla="*/ 26194 w 219075"/>
                    <a:gd name="connsiteY13" fmla="*/ 64294 h 200025"/>
                    <a:gd name="connsiteX14" fmla="*/ 121444 w 219075"/>
                    <a:gd name="connsiteY14" fmla="*/ 26194 h 200025"/>
                    <a:gd name="connsiteX15" fmla="*/ 197644 w 219075"/>
                    <a:gd name="connsiteY15" fmla="*/ 26194 h 200025"/>
                    <a:gd name="connsiteX16" fmla="*/ 197644 w 219075"/>
                    <a:gd name="connsiteY16" fmla="*/ 45244 h 200025"/>
                    <a:gd name="connsiteX17" fmla="*/ 121444 w 219075"/>
                    <a:gd name="connsiteY17" fmla="*/ 45244 h 200025"/>
                    <a:gd name="connsiteX18" fmla="*/ 121444 w 219075"/>
                    <a:gd name="connsiteY18" fmla="*/ 26194 h 200025"/>
                    <a:gd name="connsiteX19" fmla="*/ 73819 w 219075"/>
                    <a:gd name="connsiteY19" fmla="*/ 26194 h 200025"/>
                    <a:gd name="connsiteX20" fmla="*/ 102394 w 219075"/>
                    <a:gd name="connsiteY20" fmla="*/ 26194 h 200025"/>
                    <a:gd name="connsiteX21" fmla="*/ 102394 w 219075"/>
                    <a:gd name="connsiteY21" fmla="*/ 45244 h 200025"/>
                    <a:gd name="connsiteX22" fmla="*/ 73819 w 219075"/>
                    <a:gd name="connsiteY22" fmla="*/ 45244 h 200025"/>
                    <a:gd name="connsiteX23" fmla="*/ 73819 w 219075"/>
                    <a:gd name="connsiteY23" fmla="*/ 26194 h 200025"/>
                    <a:gd name="connsiteX24" fmla="*/ 26194 w 219075"/>
                    <a:gd name="connsiteY24" fmla="*/ 26194 h 200025"/>
                    <a:gd name="connsiteX25" fmla="*/ 54769 w 219075"/>
                    <a:gd name="connsiteY25" fmla="*/ 26194 h 200025"/>
                    <a:gd name="connsiteX26" fmla="*/ 54769 w 219075"/>
                    <a:gd name="connsiteY26" fmla="*/ 45244 h 200025"/>
                    <a:gd name="connsiteX27" fmla="*/ 26194 w 219075"/>
                    <a:gd name="connsiteY27" fmla="*/ 45244 h 200025"/>
                    <a:gd name="connsiteX28" fmla="*/ 26194 w 219075"/>
                    <a:gd name="connsiteY28" fmla="*/ 2619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19075" h="200025">
                      <a:moveTo>
                        <a:pt x="26194" y="64294"/>
                      </a:moveTo>
                      <a:lnTo>
                        <a:pt x="197644" y="64294"/>
                      </a:lnTo>
                      <a:lnTo>
                        <a:pt x="197644" y="102394"/>
                      </a:lnTo>
                      <a:lnTo>
                        <a:pt x="216694" y="102394"/>
                      </a:lnTo>
                      <a:lnTo>
                        <a:pt x="216694" y="26194"/>
                      </a:lnTo>
                      <a:cubicBezTo>
                        <a:pt x="216694" y="15716"/>
                        <a:pt x="208121" y="7144"/>
                        <a:pt x="197644" y="7144"/>
                      </a:cubicBezTo>
                      <a:lnTo>
                        <a:pt x="26194" y="7144"/>
                      </a:lnTo>
                      <a:cubicBezTo>
                        <a:pt x="15716" y="7144"/>
                        <a:pt x="7144" y="15716"/>
                        <a:pt x="7144" y="26194"/>
                      </a:cubicBezTo>
                      <a:lnTo>
                        <a:pt x="7144" y="178594"/>
                      </a:lnTo>
                      <a:cubicBezTo>
                        <a:pt x="7144" y="189071"/>
                        <a:pt x="15716" y="197644"/>
                        <a:pt x="26194" y="197644"/>
                      </a:cubicBezTo>
                      <a:lnTo>
                        <a:pt x="102394" y="197644"/>
                      </a:lnTo>
                      <a:lnTo>
                        <a:pt x="102394" y="178594"/>
                      </a:lnTo>
                      <a:lnTo>
                        <a:pt x="26194" y="178594"/>
                      </a:lnTo>
                      <a:lnTo>
                        <a:pt x="26194" y="64294"/>
                      </a:lnTo>
                      <a:close/>
                      <a:moveTo>
                        <a:pt x="121444" y="26194"/>
                      </a:moveTo>
                      <a:lnTo>
                        <a:pt x="197644" y="26194"/>
                      </a:lnTo>
                      <a:lnTo>
                        <a:pt x="197644" y="45244"/>
                      </a:lnTo>
                      <a:lnTo>
                        <a:pt x="121444" y="45244"/>
                      </a:lnTo>
                      <a:lnTo>
                        <a:pt x="121444" y="26194"/>
                      </a:lnTo>
                      <a:close/>
                      <a:moveTo>
                        <a:pt x="73819" y="26194"/>
                      </a:moveTo>
                      <a:lnTo>
                        <a:pt x="102394" y="26194"/>
                      </a:lnTo>
                      <a:lnTo>
                        <a:pt x="102394" y="45244"/>
                      </a:lnTo>
                      <a:lnTo>
                        <a:pt x="73819" y="45244"/>
                      </a:lnTo>
                      <a:lnTo>
                        <a:pt x="73819" y="26194"/>
                      </a:lnTo>
                      <a:close/>
                      <a:moveTo>
                        <a:pt x="26194" y="26194"/>
                      </a:moveTo>
                      <a:lnTo>
                        <a:pt x="54769" y="26194"/>
                      </a:lnTo>
                      <a:lnTo>
                        <a:pt x="54769" y="45244"/>
                      </a:lnTo>
                      <a:lnTo>
                        <a:pt x="26194" y="45244"/>
                      </a:lnTo>
                      <a:lnTo>
                        <a:pt x="26194" y="2619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35" name="Freeform 134">
                  <a:extLst>
                    <a:ext uri="{FF2B5EF4-FFF2-40B4-BE49-F238E27FC236}">
                      <a16:creationId xmlns:a16="http://schemas.microsoft.com/office/drawing/2014/main" id="{066F9D09-4469-E945-9E93-EADFF7922C1D}"/>
                    </a:ext>
                  </a:extLst>
                </p:cNvPr>
                <p:cNvSpPr/>
                <p:nvPr/>
              </p:nvSpPr>
              <p:spPr>
                <a:xfrm>
                  <a:off x="9585198" y="3665982"/>
                  <a:ext cx="198120" cy="198120"/>
                </a:xfrm>
                <a:custGeom>
                  <a:avLst/>
                  <a:gdLst>
                    <a:gd name="connsiteX0" fmla="*/ 121444 w 123825"/>
                    <a:gd name="connsiteY0" fmla="*/ 73819 h 123825"/>
                    <a:gd name="connsiteX1" fmla="*/ 121444 w 123825"/>
                    <a:gd name="connsiteY1" fmla="*/ 54769 h 123825"/>
                    <a:gd name="connsiteX2" fmla="*/ 110966 w 123825"/>
                    <a:gd name="connsiteY2" fmla="*/ 54769 h 123825"/>
                    <a:gd name="connsiteX3" fmla="*/ 104299 w 123825"/>
                    <a:gd name="connsiteY3" fmla="*/ 37624 h 123825"/>
                    <a:gd name="connsiteX4" fmla="*/ 111919 w 123825"/>
                    <a:gd name="connsiteY4" fmla="*/ 30004 h 123825"/>
                    <a:gd name="connsiteX5" fmla="*/ 98584 w 123825"/>
                    <a:gd name="connsiteY5" fmla="*/ 16669 h 123825"/>
                    <a:gd name="connsiteX6" fmla="*/ 90964 w 123825"/>
                    <a:gd name="connsiteY6" fmla="*/ 24289 h 123825"/>
                    <a:gd name="connsiteX7" fmla="*/ 73819 w 123825"/>
                    <a:gd name="connsiteY7" fmla="*/ 17621 h 123825"/>
                    <a:gd name="connsiteX8" fmla="*/ 73819 w 123825"/>
                    <a:gd name="connsiteY8" fmla="*/ 7144 h 123825"/>
                    <a:gd name="connsiteX9" fmla="*/ 54769 w 123825"/>
                    <a:gd name="connsiteY9" fmla="*/ 7144 h 123825"/>
                    <a:gd name="connsiteX10" fmla="*/ 54769 w 123825"/>
                    <a:gd name="connsiteY10" fmla="*/ 17621 h 123825"/>
                    <a:gd name="connsiteX11" fmla="*/ 37624 w 123825"/>
                    <a:gd name="connsiteY11" fmla="*/ 24289 h 123825"/>
                    <a:gd name="connsiteX12" fmla="*/ 30003 w 123825"/>
                    <a:gd name="connsiteY12" fmla="*/ 16669 h 123825"/>
                    <a:gd name="connsiteX13" fmla="*/ 16669 w 123825"/>
                    <a:gd name="connsiteY13" fmla="*/ 30004 h 123825"/>
                    <a:gd name="connsiteX14" fmla="*/ 24289 w 123825"/>
                    <a:gd name="connsiteY14" fmla="*/ 37624 h 123825"/>
                    <a:gd name="connsiteX15" fmla="*/ 17621 w 123825"/>
                    <a:gd name="connsiteY15" fmla="*/ 54769 h 123825"/>
                    <a:gd name="connsiteX16" fmla="*/ 7144 w 123825"/>
                    <a:gd name="connsiteY16" fmla="*/ 54769 h 123825"/>
                    <a:gd name="connsiteX17" fmla="*/ 7144 w 123825"/>
                    <a:gd name="connsiteY17" fmla="*/ 73819 h 123825"/>
                    <a:gd name="connsiteX18" fmla="*/ 17621 w 123825"/>
                    <a:gd name="connsiteY18" fmla="*/ 73819 h 123825"/>
                    <a:gd name="connsiteX19" fmla="*/ 24289 w 123825"/>
                    <a:gd name="connsiteY19" fmla="*/ 90964 h 123825"/>
                    <a:gd name="connsiteX20" fmla="*/ 16669 w 123825"/>
                    <a:gd name="connsiteY20" fmla="*/ 98584 h 123825"/>
                    <a:gd name="connsiteX21" fmla="*/ 30003 w 123825"/>
                    <a:gd name="connsiteY21" fmla="*/ 111919 h 123825"/>
                    <a:gd name="connsiteX22" fmla="*/ 37624 w 123825"/>
                    <a:gd name="connsiteY22" fmla="*/ 104299 h 123825"/>
                    <a:gd name="connsiteX23" fmla="*/ 54769 w 123825"/>
                    <a:gd name="connsiteY23" fmla="*/ 110966 h 123825"/>
                    <a:gd name="connsiteX24" fmla="*/ 54769 w 123825"/>
                    <a:gd name="connsiteY24" fmla="*/ 121444 h 123825"/>
                    <a:gd name="connsiteX25" fmla="*/ 73819 w 123825"/>
                    <a:gd name="connsiteY25" fmla="*/ 121444 h 123825"/>
                    <a:gd name="connsiteX26" fmla="*/ 73819 w 123825"/>
                    <a:gd name="connsiteY26" fmla="*/ 110966 h 123825"/>
                    <a:gd name="connsiteX27" fmla="*/ 90964 w 123825"/>
                    <a:gd name="connsiteY27" fmla="*/ 104299 h 123825"/>
                    <a:gd name="connsiteX28" fmla="*/ 98584 w 123825"/>
                    <a:gd name="connsiteY28" fmla="*/ 111919 h 123825"/>
                    <a:gd name="connsiteX29" fmla="*/ 111919 w 123825"/>
                    <a:gd name="connsiteY29" fmla="*/ 98584 h 123825"/>
                    <a:gd name="connsiteX30" fmla="*/ 104299 w 123825"/>
                    <a:gd name="connsiteY30" fmla="*/ 90964 h 123825"/>
                    <a:gd name="connsiteX31" fmla="*/ 110966 w 123825"/>
                    <a:gd name="connsiteY31" fmla="*/ 73819 h 123825"/>
                    <a:gd name="connsiteX32" fmla="*/ 121444 w 123825"/>
                    <a:gd name="connsiteY32" fmla="*/ 73819 h 123825"/>
                    <a:gd name="connsiteX33" fmla="*/ 64294 w 123825"/>
                    <a:gd name="connsiteY33" fmla="*/ 83344 h 123825"/>
                    <a:gd name="connsiteX34" fmla="*/ 45244 w 123825"/>
                    <a:gd name="connsiteY34" fmla="*/ 64294 h 123825"/>
                    <a:gd name="connsiteX35" fmla="*/ 64294 w 123825"/>
                    <a:gd name="connsiteY35" fmla="*/ 45244 h 123825"/>
                    <a:gd name="connsiteX36" fmla="*/ 83344 w 123825"/>
                    <a:gd name="connsiteY36" fmla="*/ 64294 h 123825"/>
                    <a:gd name="connsiteX37" fmla="*/ 64294 w 123825"/>
                    <a:gd name="connsiteY37" fmla="*/ 833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3825" h="123825">
                      <a:moveTo>
                        <a:pt x="121444" y="73819"/>
                      </a:moveTo>
                      <a:lnTo>
                        <a:pt x="121444" y="54769"/>
                      </a:lnTo>
                      <a:lnTo>
                        <a:pt x="110966" y="54769"/>
                      </a:lnTo>
                      <a:cubicBezTo>
                        <a:pt x="110014" y="49054"/>
                        <a:pt x="107156" y="43339"/>
                        <a:pt x="104299" y="37624"/>
                      </a:cubicBezTo>
                      <a:lnTo>
                        <a:pt x="111919" y="30004"/>
                      </a:lnTo>
                      <a:lnTo>
                        <a:pt x="98584" y="16669"/>
                      </a:lnTo>
                      <a:lnTo>
                        <a:pt x="90964" y="24289"/>
                      </a:lnTo>
                      <a:cubicBezTo>
                        <a:pt x="86201" y="21431"/>
                        <a:pt x="80486" y="18574"/>
                        <a:pt x="73819" y="17621"/>
                      </a:cubicBezTo>
                      <a:lnTo>
                        <a:pt x="73819" y="7144"/>
                      </a:lnTo>
                      <a:lnTo>
                        <a:pt x="54769" y="7144"/>
                      </a:lnTo>
                      <a:lnTo>
                        <a:pt x="54769" y="17621"/>
                      </a:lnTo>
                      <a:cubicBezTo>
                        <a:pt x="49053" y="18574"/>
                        <a:pt x="43339" y="21431"/>
                        <a:pt x="37624" y="24289"/>
                      </a:cubicBezTo>
                      <a:lnTo>
                        <a:pt x="30003" y="16669"/>
                      </a:lnTo>
                      <a:lnTo>
                        <a:pt x="16669" y="30004"/>
                      </a:lnTo>
                      <a:lnTo>
                        <a:pt x="24289" y="37624"/>
                      </a:lnTo>
                      <a:cubicBezTo>
                        <a:pt x="21431" y="42386"/>
                        <a:pt x="18574" y="48101"/>
                        <a:pt x="17621" y="54769"/>
                      </a:cubicBezTo>
                      <a:lnTo>
                        <a:pt x="7144" y="54769"/>
                      </a:lnTo>
                      <a:lnTo>
                        <a:pt x="7144" y="73819"/>
                      </a:lnTo>
                      <a:lnTo>
                        <a:pt x="17621" y="73819"/>
                      </a:lnTo>
                      <a:cubicBezTo>
                        <a:pt x="18574" y="79534"/>
                        <a:pt x="21431" y="85249"/>
                        <a:pt x="24289" y="90964"/>
                      </a:cubicBezTo>
                      <a:lnTo>
                        <a:pt x="16669" y="98584"/>
                      </a:lnTo>
                      <a:lnTo>
                        <a:pt x="30003" y="111919"/>
                      </a:lnTo>
                      <a:lnTo>
                        <a:pt x="37624" y="104299"/>
                      </a:lnTo>
                      <a:cubicBezTo>
                        <a:pt x="42386" y="107156"/>
                        <a:pt x="48101" y="110014"/>
                        <a:pt x="54769" y="110966"/>
                      </a:cubicBezTo>
                      <a:lnTo>
                        <a:pt x="54769" y="121444"/>
                      </a:lnTo>
                      <a:lnTo>
                        <a:pt x="73819" y="121444"/>
                      </a:lnTo>
                      <a:lnTo>
                        <a:pt x="73819" y="110966"/>
                      </a:lnTo>
                      <a:cubicBezTo>
                        <a:pt x="79534" y="110014"/>
                        <a:pt x="85249" y="107156"/>
                        <a:pt x="90964" y="104299"/>
                      </a:cubicBezTo>
                      <a:lnTo>
                        <a:pt x="98584" y="111919"/>
                      </a:lnTo>
                      <a:lnTo>
                        <a:pt x="111919" y="98584"/>
                      </a:lnTo>
                      <a:lnTo>
                        <a:pt x="104299" y="90964"/>
                      </a:lnTo>
                      <a:cubicBezTo>
                        <a:pt x="107156" y="86201"/>
                        <a:pt x="110014" y="80486"/>
                        <a:pt x="110966" y="73819"/>
                      </a:cubicBezTo>
                      <a:lnTo>
                        <a:pt x="121444" y="73819"/>
                      </a:lnTo>
                      <a:close/>
                      <a:moveTo>
                        <a:pt x="64294" y="83344"/>
                      </a:moveTo>
                      <a:cubicBezTo>
                        <a:pt x="53816" y="83344"/>
                        <a:pt x="45244" y="74771"/>
                        <a:pt x="45244" y="64294"/>
                      </a:cubicBezTo>
                      <a:cubicBezTo>
                        <a:pt x="45244" y="53816"/>
                        <a:pt x="53816" y="45244"/>
                        <a:pt x="64294" y="45244"/>
                      </a:cubicBezTo>
                      <a:cubicBezTo>
                        <a:pt x="74771" y="45244"/>
                        <a:pt x="83344" y="53816"/>
                        <a:pt x="83344" y="64294"/>
                      </a:cubicBezTo>
                      <a:cubicBezTo>
                        <a:pt x="83344" y="74771"/>
                        <a:pt x="74771" y="83344"/>
                        <a:pt x="64294" y="8334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grpSp>
      <p:grpSp>
        <p:nvGrpSpPr>
          <p:cNvPr id="6" name="Group 5">
            <a:extLst>
              <a:ext uri="{FF2B5EF4-FFF2-40B4-BE49-F238E27FC236}">
                <a16:creationId xmlns:a16="http://schemas.microsoft.com/office/drawing/2014/main" id="{F594FB63-C005-5347-BEBC-DF6F77B4640C}"/>
              </a:ext>
            </a:extLst>
          </p:cNvPr>
          <p:cNvGrpSpPr/>
          <p:nvPr/>
        </p:nvGrpSpPr>
        <p:grpSpPr>
          <a:xfrm>
            <a:off x="3168914" y="3357423"/>
            <a:ext cx="8704588" cy="461665"/>
            <a:chOff x="3168914" y="3357423"/>
            <a:chExt cx="8704588" cy="461665"/>
          </a:xfrm>
        </p:grpSpPr>
        <p:grpSp>
          <p:nvGrpSpPr>
            <p:cNvPr id="108" name="Group 107">
              <a:extLst>
                <a:ext uri="{FF2B5EF4-FFF2-40B4-BE49-F238E27FC236}">
                  <a16:creationId xmlns:a16="http://schemas.microsoft.com/office/drawing/2014/main" id="{7E755D15-A51E-C641-B77E-8686B5145235}"/>
                </a:ext>
              </a:extLst>
            </p:cNvPr>
            <p:cNvGrpSpPr/>
            <p:nvPr/>
          </p:nvGrpSpPr>
          <p:grpSpPr>
            <a:xfrm>
              <a:off x="3168914" y="3357423"/>
              <a:ext cx="8704588" cy="461665"/>
              <a:chOff x="2221461" y="3484031"/>
              <a:chExt cx="8704588" cy="461665"/>
            </a:xfrm>
          </p:grpSpPr>
          <p:sp>
            <p:nvSpPr>
              <p:cNvPr id="109" name="TextBox 108">
                <a:extLst>
                  <a:ext uri="{FF2B5EF4-FFF2-40B4-BE49-F238E27FC236}">
                    <a16:creationId xmlns:a16="http://schemas.microsoft.com/office/drawing/2014/main" id="{AAC0078F-3C41-DA42-A9CE-804C1F6B266F}"/>
                  </a:ext>
                </a:extLst>
              </p:cNvPr>
              <p:cNvSpPr txBox="1"/>
              <p:nvPr/>
            </p:nvSpPr>
            <p:spPr>
              <a:xfrm>
                <a:off x="7676550" y="3545586"/>
                <a:ext cx="3249499" cy="338554"/>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6B767D"/>
                    </a:solidFill>
                    <a:effectLst/>
                    <a:uLnTx/>
                    <a:uFillTx/>
                    <a:latin typeface="Arial" panose="020B0604020202020204"/>
                    <a:ea typeface="+mn-ea"/>
                    <a:cs typeface="+mn-cs"/>
                  </a:rPr>
                  <a:t>Average queries per day</a:t>
                </a:r>
              </a:p>
            </p:txBody>
          </p:sp>
          <p:sp>
            <p:nvSpPr>
              <p:cNvPr id="113" name="TextBox 112">
                <a:extLst>
                  <a:ext uri="{FF2B5EF4-FFF2-40B4-BE49-F238E27FC236}">
                    <a16:creationId xmlns:a16="http://schemas.microsoft.com/office/drawing/2014/main" id="{FCA96143-5D32-8A48-A1BA-B67410B09982}"/>
                  </a:ext>
                </a:extLst>
              </p:cNvPr>
              <p:cNvSpPr txBox="1"/>
              <p:nvPr/>
            </p:nvSpPr>
            <p:spPr>
              <a:xfrm>
                <a:off x="2221461" y="3484031"/>
                <a:ext cx="5421677" cy="461665"/>
              </a:xfrm>
              <a:prstGeom prst="rect">
                <a:avLst/>
              </a:prstGeom>
              <a:noFill/>
            </p:spPr>
            <p:txBody>
              <a:bodyPr wrap="none" rtlCol="0">
                <a:spAutoFit/>
              </a:bodyPr>
              <a:lstStyle/>
              <a:p>
                <a:pPr lvl="0" algn="r">
                  <a:defRPr/>
                </a:pPr>
                <a:r>
                  <a:rPr lang="en-US" sz="2400" b="1" dirty="0">
                    <a:solidFill>
                      <a:srgbClr val="384951"/>
                    </a:solidFill>
                    <a:latin typeface="Arial" panose="020B0604020202020204"/>
                  </a:rPr>
                  <a:t>{{</a:t>
                </a:r>
                <a:r>
                  <a:rPr lang="en-US" sz="2400" b="1" dirty="0" err="1">
                    <a:solidFill>
                      <a:srgbClr val="384951"/>
                    </a:solidFill>
                    <a:latin typeface="Arial" panose="020B0604020202020204"/>
                  </a:rPr>
                  <a:t>val</a:t>
                </a:r>
                <a:r>
                  <a:rPr lang="en-US" sz="2400" b="1" dirty="0" err="1">
                    <a:solidFill>
                      <a:srgbClr val="384951"/>
                    </a:solidFill>
                  </a:rPr>
                  <a:t>:bq</a:t>
                </a:r>
                <a:r>
                  <a:rPr lang="en-US" sz="2400" b="1" dirty="0">
                    <a:solidFill>
                      <a:srgbClr val="384951"/>
                    </a:solidFill>
                  </a:rPr>
                  <a:t>--</a:t>
                </a:r>
                <a:r>
                  <a:rPr lang="en-US" sz="2400" b="1" dirty="0" err="1">
                    <a:solidFill>
                      <a:srgbClr val="384951"/>
                    </a:solidFill>
                  </a:rPr>
                  <a:t>query_counts.csv</a:t>
                </a:r>
                <a:r>
                  <a:rPr lang="en-US" sz="2400" b="1" dirty="0">
                    <a:solidFill>
                      <a:srgbClr val="384951"/>
                    </a:solidFill>
                  </a:rPr>
                  <a:t>[1:6]}}</a:t>
                </a:r>
                <a:r>
                  <a:rPr kumimoji="0" lang="en-US" sz="2400" b="1" i="0" u="none" strike="noStrike" kern="1200" cap="none" spc="0" normalizeH="0" baseline="0" noProof="0" dirty="0">
                    <a:ln>
                      <a:noFill/>
                    </a:ln>
                    <a:solidFill>
                      <a:srgbClr val="384951"/>
                    </a:solidFill>
                    <a:effectLst/>
                    <a:uLnTx/>
                    <a:uFillTx/>
                    <a:latin typeface="Arial" panose="020B0604020202020204"/>
                    <a:ea typeface="+mn-ea"/>
                    <a:cs typeface="+mn-cs"/>
                  </a:rPr>
                  <a:t>M</a:t>
                </a:r>
              </a:p>
            </p:txBody>
          </p:sp>
        </p:grpSp>
        <p:grpSp>
          <p:nvGrpSpPr>
            <p:cNvPr id="138" name="Group 137">
              <a:extLst>
                <a:ext uri="{FF2B5EF4-FFF2-40B4-BE49-F238E27FC236}">
                  <a16:creationId xmlns:a16="http://schemas.microsoft.com/office/drawing/2014/main" id="{280B64B9-C7EB-504A-9227-ED4C4443EB2C}"/>
                </a:ext>
              </a:extLst>
            </p:cNvPr>
            <p:cNvGrpSpPr>
              <a:grpSpLocks noChangeAspect="1"/>
            </p:cNvGrpSpPr>
            <p:nvPr/>
          </p:nvGrpSpPr>
          <p:grpSpPr>
            <a:xfrm>
              <a:off x="6301268" y="3429000"/>
              <a:ext cx="324000" cy="324000"/>
              <a:chOff x="9402318" y="3483102"/>
              <a:chExt cx="381000" cy="381000"/>
            </a:xfrm>
            <a:solidFill>
              <a:schemeClr val="accent2">
                <a:lumMod val="40000"/>
                <a:lumOff val="60000"/>
              </a:schemeClr>
            </a:solidFill>
          </p:grpSpPr>
          <p:sp>
            <p:nvSpPr>
              <p:cNvPr id="139" name="Freeform 138">
                <a:extLst>
                  <a:ext uri="{FF2B5EF4-FFF2-40B4-BE49-F238E27FC236}">
                    <a16:creationId xmlns:a16="http://schemas.microsoft.com/office/drawing/2014/main" id="{687D05E9-4604-7B40-B3E9-829FD8B86246}"/>
                  </a:ext>
                </a:extLst>
              </p:cNvPr>
              <p:cNvSpPr/>
              <p:nvPr/>
            </p:nvSpPr>
            <p:spPr>
              <a:xfrm>
                <a:off x="9402318" y="3483102"/>
                <a:ext cx="350520" cy="320040"/>
              </a:xfrm>
              <a:custGeom>
                <a:avLst/>
                <a:gdLst>
                  <a:gd name="connsiteX0" fmla="*/ 26194 w 219075"/>
                  <a:gd name="connsiteY0" fmla="*/ 64294 h 200025"/>
                  <a:gd name="connsiteX1" fmla="*/ 197644 w 219075"/>
                  <a:gd name="connsiteY1" fmla="*/ 64294 h 200025"/>
                  <a:gd name="connsiteX2" fmla="*/ 197644 w 219075"/>
                  <a:gd name="connsiteY2" fmla="*/ 102394 h 200025"/>
                  <a:gd name="connsiteX3" fmla="*/ 216694 w 219075"/>
                  <a:gd name="connsiteY3" fmla="*/ 102394 h 200025"/>
                  <a:gd name="connsiteX4" fmla="*/ 216694 w 219075"/>
                  <a:gd name="connsiteY4" fmla="*/ 26194 h 200025"/>
                  <a:gd name="connsiteX5" fmla="*/ 197644 w 219075"/>
                  <a:gd name="connsiteY5" fmla="*/ 7144 h 200025"/>
                  <a:gd name="connsiteX6" fmla="*/ 26194 w 219075"/>
                  <a:gd name="connsiteY6" fmla="*/ 7144 h 200025"/>
                  <a:gd name="connsiteX7" fmla="*/ 7144 w 219075"/>
                  <a:gd name="connsiteY7" fmla="*/ 26194 h 200025"/>
                  <a:gd name="connsiteX8" fmla="*/ 7144 w 219075"/>
                  <a:gd name="connsiteY8" fmla="*/ 178594 h 200025"/>
                  <a:gd name="connsiteX9" fmla="*/ 26194 w 219075"/>
                  <a:gd name="connsiteY9" fmla="*/ 197644 h 200025"/>
                  <a:gd name="connsiteX10" fmla="*/ 102394 w 219075"/>
                  <a:gd name="connsiteY10" fmla="*/ 197644 h 200025"/>
                  <a:gd name="connsiteX11" fmla="*/ 102394 w 219075"/>
                  <a:gd name="connsiteY11" fmla="*/ 178594 h 200025"/>
                  <a:gd name="connsiteX12" fmla="*/ 26194 w 219075"/>
                  <a:gd name="connsiteY12" fmla="*/ 178594 h 200025"/>
                  <a:gd name="connsiteX13" fmla="*/ 26194 w 219075"/>
                  <a:gd name="connsiteY13" fmla="*/ 64294 h 200025"/>
                  <a:gd name="connsiteX14" fmla="*/ 121444 w 219075"/>
                  <a:gd name="connsiteY14" fmla="*/ 26194 h 200025"/>
                  <a:gd name="connsiteX15" fmla="*/ 197644 w 219075"/>
                  <a:gd name="connsiteY15" fmla="*/ 26194 h 200025"/>
                  <a:gd name="connsiteX16" fmla="*/ 197644 w 219075"/>
                  <a:gd name="connsiteY16" fmla="*/ 45244 h 200025"/>
                  <a:gd name="connsiteX17" fmla="*/ 121444 w 219075"/>
                  <a:gd name="connsiteY17" fmla="*/ 45244 h 200025"/>
                  <a:gd name="connsiteX18" fmla="*/ 121444 w 219075"/>
                  <a:gd name="connsiteY18" fmla="*/ 26194 h 200025"/>
                  <a:gd name="connsiteX19" fmla="*/ 73819 w 219075"/>
                  <a:gd name="connsiteY19" fmla="*/ 26194 h 200025"/>
                  <a:gd name="connsiteX20" fmla="*/ 102394 w 219075"/>
                  <a:gd name="connsiteY20" fmla="*/ 26194 h 200025"/>
                  <a:gd name="connsiteX21" fmla="*/ 102394 w 219075"/>
                  <a:gd name="connsiteY21" fmla="*/ 45244 h 200025"/>
                  <a:gd name="connsiteX22" fmla="*/ 73819 w 219075"/>
                  <a:gd name="connsiteY22" fmla="*/ 45244 h 200025"/>
                  <a:gd name="connsiteX23" fmla="*/ 73819 w 219075"/>
                  <a:gd name="connsiteY23" fmla="*/ 26194 h 200025"/>
                  <a:gd name="connsiteX24" fmla="*/ 26194 w 219075"/>
                  <a:gd name="connsiteY24" fmla="*/ 26194 h 200025"/>
                  <a:gd name="connsiteX25" fmla="*/ 54769 w 219075"/>
                  <a:gd name="connsiteY25" fmla="*/ 26194 h 200025"/>
                  <a:gd name="connsiteX26" fmla="*/ 54769 w 219075"/>
                  <a:gd name="connsiteY26" fmla="*/ 45244 h 200025"/>
                  <a:gd name="connsiteX27" fmla="*/ 26194 w 219075"/>
                  <a:gd name="connsiteY27" fmla="*/ 45244 h 200025"/>
                  <a:gd name="connsiteX28" fmla="*/ 26194 w 219075"/>
                  <a:gd name="connsiteY28" fmla="*/ 2619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19075" h="200025">
                    <a:moveTo>
                      <a:pt x="26194" y="64294"/>
                    </a:moveTo>
                    <a:lnTo>
                      <a:pt x="197644" y="64294"/>
                    </a:lnTo>
                    <a:lnTo>
                      <a:pt x="197644" y="102394"/>
                    </a:lnTo>
                    <a:lnTo>
                      <a:pt x="216694" y="102394"/>
                    </a:lnTo>
                    <a:lnTo>
                      <a:pt x="216694" y="26194"/>
                    </a:lnTo>
                    <a:cubicBezTo>
                      <a:pt x="216694" y="15716"/>
                      <a:pt x="208121" y="7144"/>
                      <a:pt x="197644" y="7144"/>
                    </a:cubicBezTo>
                    <a:lnTo>
                      <a:pt x="26194" y="7144"/>
                    </a:lnTo>
                    <a:cubicBezTo>
                      <a:pt x="15716" y="7144"/>
                      <a:pt x="7144" y="15716"/>
                      <a:pt x="7144" y="26194"/>
                    </a:cubicBezTo>
                    <a:lnTo>
                      <a:pt x="7144" y="178594"/>
                    </a:lnTo>
                    <a:cubicBezTo>
                      <a:pt x="7144" y="189071"/>
                      <a:pt x="15716" y="197644"/>
                      <a:pt x="26194" y="197644"/>
                    </a:cubicBezTo>
                    <a:lnTo>
                      <a:pt x="102394" y="197644"/>
                    </a:lnTo>
                    <a:lnTo>
                      <a:pt x="102394" y="178594"/>
                    </a:lnTo>
                    <a:lnTo>
                      <a:pt x="26194" y="178594"/>
                    </a:lnTo>
                    <a:lnTo>
                      <a:pt x="26194" y="64294"/>
                    </a:lnTo>
                    <a:close/>
                    <a:moveTo>
                      <a:pt x="121444" y="26194"/>
                    </a:moveTo>
                    <a:lnTo>
                      <a:pt x="197644" y="26194"/>
                    </a:lnTo>
                    <a:lnTo>
                      <a:pt x="197644" y="45244"/>
                    </a:lnTo>
                    <a:lnTo>
                      <a:pt x="121444" y="45244"/>
                    </a:lnTo>
                    <a:lnTo>
                      <a:pt x="121444" y="26194"/>
                    </a:lnTo>
                    <a:close/>
                    <a:moveTo>
                      <a:pt x="73819" y="26194"/>
                    </a:moveTo>
                    <a:lnTo>
                      <a:pt x="102394" y="26194"/>
                    </a:lnTo>
                    <a:lnTo>
                      <a:pt x="102394" y="45244"/>
                    </a:lnTo>
                    <a:lnTo>
                      <a:pt x="73819" y="45244"/>
                    </a:lnTo>
                    <a:lnTo>
                      <a:pt x="73819" y="26194"/>
                    </a:lnTo>
                    <a:close/>
                    <a:moveTo>
                      <a:pt x="26194" y="26194"/>
                    </a:moveTo>
                    <a:lnTo>
                      <a:pt x="54769" y="26194"/>
                    </a:lnTo>
                    <a:lnTo>
                      <a:pt x="54769" y="45244"/>
                    </a:lnTo>
                    <a:lnTo>
                      <a:pt x="26194" y="45244"/>
                    </a:lnTo>
                    <a:lnTo>
                      <a:pt x="26194" y="2619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40" name="Freeform 139">
                <a:extLst>
                  <a:ext uri="{FF2B5EF4-FFF2-40B4-BE49-F238E27FC236}">
                    <a16:creationId xmlns:a16="http://schemas.microsoft.com/office/drawing/2014/main" id="{ADA9822D-013F-7D47-83A8-960EEA593A66}"/>
                  </a:ext>
                </a:extLst>
              </p:cNvPr>
              <p:cNvSpPr/>
              <p:nvPr/>
            </p:nvSpPr>
            <p:spPr>
              <a:xfrm>
                <a:off x="9585198" y="3665982"/>
                <a:ext cx="198120" cy="198120"/>
              </a:xfrm>
              <a:custGeom>
                <a:avLst/>
                <a:gdLst>
                  <a:gd name="connsiteX0" fmla="*/ 121444 w 123825"/>
                  <a:gd name="connsiteY0" fmla="*/ 73819 h 123825"/>
                  <a:gd name="connsiteX1" fmla="*/ 121444 w 123825"/>
                  <a:gd name="connsiteY1" fmla="*/ 54769 h 123825"/>
                  <a:gd name="connsiteX2" fmla="*/ 110966 w 123825"/>
                  <a:gd name="connsiteY2" fmla="*/ 54769 h 123825"/>
                  <a:gd name="connsiteX3" fmla="*/ 104299 w 123825"/>
                  <a:gd name="connsiteY3" fmla="*/ 37624 h 123825"/>
                  <a:gd name="connsiteX4" fmla="*/ 111919 w 123825"/>
                  <a:gd name="connsiteY4" fmla="*/ 30004 h 123825"/>
                  <a:gd name="connsiteX5" fmla="*/ 98584 w 123825"/>
                  <a:gd name="connsiteY5" fmla="*/ 16669 h 123825"/>
                  <a:gd name="connsiteX6" fmla="*/ 90964 w 123825"/>
                  <a:gd name="connsiteY6" fmla="*/ 24289 h 123825"/>
                  <a:gd name="connsiteX7" fmla="*/ 73819 w 123825"/>
                  <a:gd name="connsiteY7" fmla="*/ 17621 h 123825"/>
                  <a:gd name="connsiteX8" fmla="*/ 73819 w 123825"/>
                  <a:gd name="connsiteY8" fmla="*/ 7144 h 123825"/>
                  <a:gd name="connsiteX9" fmla="*/ 54769 w 123825"/>
                  <a:gd name="connsiteY9" fmla="*/ 7144 h 123825"/>
                  <a:gd name="connsiteX10" fmla="*/ 54769 w 123825"/>
                  <a:gd name="connsiteY10" fmla="*/ 17621 h 123825"/>
                  <a:gd name="connsiteX11" fmla="*/ 37624 w 123825"/>
                  <a:gd name="connsiteY11" fmla="*/ 24289 h 123825"/>
                  <a:gd name="connsiteX12" fmla="*/ 30003 w 123825"/>
                  <a:gd name="connsiteY12" fmla="*/ 16669 h 123825"/>
                  <a:gd name="connsiteX13" fmla="*/ 16669 w 123825"/>
                  <a:gd name="connsiteY13" fmla="*/ 30004 h 123825"/>
                  <a:gd name="connsiteX14" fmla="*/ 24289 w 123825"/>
                  <a:gd name="connsiteY14" fmla="*/ 37624 h 123825"/>
                  <a:gd name="connsiteX15" fmla="*/ 17621 w 123825"/>
                  <a:gd name="connsiteY15" fmla="*/ 54769 h 123825"/>
                  <a:gd name="connsiteX16" fmla="*/ 7144 w 123825"/>
                  <a:gd name="connsiteY16" fmla="*/ 54769 h 123825"/>
                  <a:gd name="connsiteX17" fmla="*/ 7144 w 123825"/>
                  <a:gd name="connsiteY17" fmla="*/ 73819 h 123825"/>
                  <a:gd name="connsiteX18" fmla="*/ 17621 w 123825"/>
                  <a:gd name="connsiteY18" fmla="*/ 73819 h 123825"/>
                  <a:gd name="connsiteX19" fmla="*/ 24289 w 123825"/>
                  <a:gd name="connsiteY19" fmla="*/ 90964 h 123825"/>
                  <a:gd name="connsiteX20" fmla="*/ 16669 w 123825"/>
                  <a:gd name="connsiteY20" fmla="*/ 98584 h 123825"/>
                  <a:gd name="connsiteX21" fmla="*/ 30003 w 123825"/>
                  <a:gd name="connsiteY21" fmla="*/ 111919 h 123825"/>
                  <a:gd name="connsiteX22" fmla="*/ 37624 w 123825"/>
                  <a:gd name="connsiteY22" fmla="*/ 104299 h 123825"/>
                  <a:gd name="connsiteX23" fmla="*/ 54769 w 123825"/>
                  <a:gd name="connsiteY23" fmla="*/ 110966 h 123825"/>
                  <a:gd name="connsiteX24" fmla="*/ 54769 w 123825"/>
                  <a:gd name="connsiteY24" fmla="*/ 121444 h 123825"/>
                  <a:gd name="connsiteX25" fmla="*/ 73819 w 123825"/>
                  <a:gd name="connsiteY25" fmla="*/ 121444 h 123825"/>
                  <a:gd name="connsiteX26" fmla="*/ 73819 w 123825"/>
                  <a:gd name="connsiteY26" fmla="*/ 110966 h 123825"/>
                  <a:gd name="connsiteX27" fmla="*/ 90964 w 123825"/>
                  <a:gd name="connsiteY27" fmla="*/ 104299 h 123825"/>
                  <a:gd name="connsiteX28" fmla="*/ 98584 w 123825"/>
                  <a:gd name="connsiteY28" fmla="*/ 111919 h 123825"/>
                  <a:gd name="connsiteX29" fmla="*/ 111919 w 123825"/>
                  <a:gd name="connsiteY29" fmla="*/ 98584 h 123825"/>
                  <a:gd name="connsiteX30" fmla="*/ 104299 w 123825"/>
                  <a:gd name="connsiteY30" fmla="*/ 90964 h 123825"/>
                  <a:gd name="connsiteX31" fmla="*/ 110966 w 123825"/>
                  <a:gd name="connsiteY31" fmla="*/ 73819 h 123825"/>
                  <a:gd name="connsiteX32" fmla="*/ 121444 w 123825"/>
                  <a:gd name="connsiteY32" fmla="*/ 73819 h 123825"/>
                  <a:gd name="connsiteX33" fmla="*/ 64294 w 123825"/>
                  <a:gd name="connsiteY33" fmla="*/ 83344 h 123825"/>
                  <a:gd name="connsiteX34" fmla="*/ 45244 w 123825"/>
                  <a:gd name="connsiteY34" fmla="*/ 64294 h 123825"/>
                  <a:gd name="connsiteX35" fmla="*/ 64294 w 123825"/>
                  <a:gd name="connsiteY35" fmla="*/ 45244 h 123825"/>
                  <a:gd name="connsiteX36" fmla="*/ 83344 w 123825"/>
                  <a:gd name="connsiteY36" fmla="*/ 64294 h 123825"/>
                  <a:gd name="connsiteX37" fmla="*/ 64294 w 123825"/>
                  <a:gd name="connsiteY37" fmla="*/ 833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3825" h="123825">
                    <a:moveTo>
                      <a:pt x="121444" y="73819"/>
                    </a:moveTo>
                    <a:lnTo>
                      <a:pt x="121444" y="54769"/>
                    </a:lnTo>
                    <a:lnTo>
                      <a:pt x="110966" y="54769"/>
                    </a:lnTo>
                    <a:cubicBezTo>
                      <a:pt x="110014" y="49054"/>
                      <a:pt x="107156" y="43339"/>
                      <a:pt x="104299" y="37624"/>
                    </a:cubicBezTo>
                    <a:lnTo>
                      <a:pt x="111919" y="30004"/>
                    </a:lnTo>
                    <a:lnTo>
                      <a:pt x="98584" y="16669"/>
                    </a:lnTo>
                    <a:lnTo>
                      <a:pt x="90964" y="24289"/>
                    </a:lnTo>
                    <a:cubicBezTo>
                      <a:pt x="86201" y="21431"/>
                      <a:pt x="80486" y="18574"/>
                      <a:pt x="73819" y="17621"/>
                    </a:cubicBezTo>
                    <a:lnTo>
                      <a:pt x="73819" y="7144"/>
                    </a:lnTo>
                    <a:lnTo>
                      <a:pt x="54769" y="7144"/>
                    </a:lnTo>
                    <a:lnTo>
                      <a:pt x="54769" y="17621"/>
                    </a:lnTo>
                    <a:cubicBezTo>
                      <a:pt x="49053" y="18574"/>
                      <a:pt x="43339" y="21431"/>
                      <a:pt x="37624" y="24289"/>
                    </a:cubicBezTo>
                    <a:lnTo>
                      <a:pt x="30003" y="16669"/>
                    </a:lnTo>
                    <a:lnTo>
                      <a:pt x="16669" y="30004"/>
                    </a:lnTo>
                    <a:lnTo>
                      <a:pt x="24289" y="37624"/>
                    </a:lnTo>
                    <a:cubicBezTo>
                      <a:pt x="21431" y="42386"/>
                      <a:pt x="18574" y="48101"/>
                      <a:pt x="17621" y="54769"/>
                    </a:cubicBezTo>
                    <a:lnTo>
                      <a:pt x="7144" y="54769"/>
                    </a:lnTo>
                    <a:lnTo>
                      <a:pt x="7144" y="73819"/>
                    </a:lnTo>
                    <a:lnTo>
                      <a:pt x="17621" y="73819"/>
                    </a:lnTo>
                    <a:cubicBezTo>
                      <a:pt x="18574" y="79534"/>
                      <a:pt x="21431" y="85249"/>
                      <a:pt x="24289" y="90964"/>
                    </a:cubicBezTo>
                    <a:lnTo>
                      <a:pt x="16669" y="98584"/>
                    </a:lnTo>
                    <a:lnTo>
                      <a:pt x="30003" y="111919"/>
                    </a:lnTo>
                    <a:lnTo>
                      <a:pt x="37624" y="104299"/>
                    </a:lnTo>
                    <a:cubicBezTo>
                      <a:pt x="42386" y="107156"/>
                      <a:pt x="48101" y="110014"/>
                      <a:pt x="54769" y="110966"/>
                    </a:cubicBezTo>
                    <a:lnTo>
                      <a:pt x="54769" y="121444"/>
                    </a:lnTo>
                    <a:lnTo>
                      <a:pt x="73819" y="121444"/>
                    </a:lnTo>
                    <a:lnTo>
                      <a:pt x="73819" y="110966"/>
                    </a:lnTo>
                    <a:cubicBezTo>
                      <a:pt x="79534" y="110014"/>
                      <a:pt x="85249" y="107156"/>
                      <a:pt x="90964" y="104299"/>
                    </a:cubicBezTo>
                    <a:lnTo>
                      <a:pt x="98584" y="111919"/>
                    </a:lnTo>
                    <a:lnTo>
                      <a:pt x="111919" y="98584"/>
                    </a:lnTo>
                    <a:lnTo>
                      <a:pt x="104299" y="90964"/>
                    </a:lnTo>
                    <a:cubicBezTo>
                      <a:pt x="107156" y="86201"/>
                      <a:pt x="110014" y="80486"/>
                      <a:pt x="110966" y="73819"/>
                    </a:cubicBezTo>
                    <a:lnTo>
                      <a:pt x="121444" y="73819"/>
                    </a:lnTo>
                    <a:close/>
                    <a:moveTo>
                      <a:pt x="64294" y="83344"/>
                    </a:moveTo>
                    <a:cubicBezTo>
                      <a:pt x="53816" y="83344"/>
                      <a:pt x="45244" y="74771"/>
                      <a:pt x="45244" y="64294"/>
                    </a:cubicBezTo>
                    <a:cubicBezTo>
                      <a:pt x="45244" y="53816"/>
                      <a:pt x="53816" y="45244"/>
                      <a:pt x="64294" y="45244"/>
                    </a:cubicBezTo>
                    <a:cubicBezTo>
                      <a:pt x="74771" y="45244"/>
                      <a:pt x="83344" y="53816"/>
                      <a:pt x="83344" y="64294"/>
                    </a:cubicBezTo>
                    <a:cubicBezTo>
                      <a:pt x="83344" y="74771"/>
                      <a:pt x="74771" y="83344"/>
                      <a:pt x="64294" y="8334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grpSp>
        <p:nvGrpSpPr>
          <p:cNvPr id="2" name="Group 1">
            <a:extLst>
              <a:ext uri="{FF2B5EF4-FFF2-40B4-BE49-F238E27FC236}">
                <a16:creationId xmlns:a16="http://schemas.microsoft.com/office/drawing/2014/main" id="{799B0DE4-7A39-0F48-9591-BDC7E0A48AD2}"/>
              </a:ext>
            </a:extLst>
          </p:cNvPr>
          <p:cNvGrpSpPr/>
          <p:nvPr/>
        </p:nvGrpSpPr>
        <p:grpSpPr>
          <a:xfrm>
            <a:off x="2520787" y="4080841"/>
            <a:ext cx="8339340" cy="461665"/>
            <a:chOff x="2482829" y="4870479"/>
            <a:chExt cx="8339340" cy="461665"/>
          </a:xfrm>
        </p:grpSpPr>
        <p:grpSp>
          <p:nvGrpSpPr>
            <p:cNvPr id="117" name="Group 116">
              <a:extLst>
                <a:ext uri="{FF2B5EF4-FFF2-40B4-BE49-F238E27FC236}">
                  <a16:creationId xmlns:a16="http://schemas.microsoft.com/office/drawing/2014/main" id="{510F53DE-0786-1B43-981B-C749418CF777}"/>
                </a:ext>
              </a:extLst>
            </p:cNvPr>
            <p:cNvGrpSpPr/>
            <p:nvPr/>
          </p:nvGrpSpPr>
          <p:grpSpPr>
            <a:xfrm>
              <a:off x="2482829" y="4870479"/>
              <a:ext cx="8339340" cy="461665"/>
              <a:chOff x="1535376" y="5553525"/>
              <a:chExt cx="8339340" cy="461665"/>
            </a:xfrm>
          </p:grpSpPr>
          <p:sp>
            <p:nvSpPr>
              <p:cNvPr id="118" name="TextBox 117">
                <a:extLst>
                  <a:ext uri="{FF2B5EF4-FFF2-40B4-BE49-F238E27FC236}">
                    <a16:creationId xmlns:a16="http://schemas.microsoft.com/office/drawing/2014/main" id="{34E034B9-38C0-3445-B520-A93E2A4A1289}"/>
                  </a:ext>
                </a:extLst>
              </p:cNvPr>
              <p:cNvSpPr txBox="1"/>
              <p:nvPr/>
            </p:nvSpPr>
            <p:spPr>
              <a:xfrm>
                <a:off x="7676550" y="5615080"/>
                <a:ext cx="2198166" cy="338554"/>
              </a:xfrm>
              <a:prstGeom prst="rect">
                <a:avLst/>
              </a:prstGeom>
              <a:noFill/>
            </p:spPr>
            <p:txBody>
              <a:bodyPr wrap="non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6B767D"/>
                    </a:solidFill>
                    <a:effectLst/>
                    <a:uLnTx/>
                    <a:uFillTx/>
                    <a:latin typeface="Arial" panose="020B0604020202020204"/>
                    <a:ea typeface="+mn-ea"/>
                    <a:cs typeface="+mn-cs"/>
                  </a:rPr>
                  <a:t>Average response time</a:t>
                </a:r>
              </a:p>
            </p:txBody>
          </p:sp>
          <p:sp>
            <p:nvSpPr>
              <p:cNvPr id="119" name="TextBox 118">
                <a:extLst>
                  <a:ext uri="{FF2B5EF4-FFF2-40B4-BE49-F238E27FC236}">
                    <a16:creationId xmlns:a16="http://schemas.microsoft.com/office/drawing/2014/main" id="{00F900B7-2128-CC45-9432-472D4DDCFED1}"/>
                  </a:ext>
                </a:extLst>
              </p:cNvPr>
              <p:cNvSpPr txBox="1"/>
              <p:nvPr/>
            </p:nvSpPr>
            <p:spPr>
              <a:xfrm>
                <a:off x="1535376" y="5553525"/>
                <a:ext cx="6107762" cy="461665"/>
              </a:xfrm>
              <a:prstGeom prst="rect">
                <a:avLst/>
              </a:prstGeom>
              <a:noFill/>
            </p:spPr>
            <p:txBody>
              <a:bodyPr wrap="none" rtlCol="0">
                <a:spAutoFit/>
              </a:bodyPr>
              <a:lstStyle/>
              <a:p>
                <a:pPr lvl="0" algn="r">
                  <a:defRPr/>
                </a:pPr>
                <a:r>
                  <a:rPr kumimoji="0" lang="en-US" sz="2400" b="1" i="0" u="none" strike="noStrike" kern="1200" cap="none" spc="0" normalizeH="0" baseline="0" noProof="0" dirty="0">
                    <a:ln>
                      <a:noFill/>
                    </a:ln>
                    <a:solidFill>
                      <a:srgbClr val="384951"/>
                    </a:solidFill>
                    <a:effectLst/>
                    <a:uLnTx/>
                    <a:uFillTx/>
                    <a:latin typeface="Arial" panose="020B0604020202020204"/>
                    <a:ea typeface="+mn-ea"/>
                    <a:cs typeface="+mn-cs"/>
                  </a:rPr>
                  <a:t>{{</a:t>
                </a:r>
                <a:r>
                  <a:rPr kumimoji="0" lang="en-US" sz="2400" b="1" i="0" u="none" strike="noStrike" kern="1200" cap="none" spc="0" normalizeH="0" baseline="0" noProof="0" dirty="0" err="1">
                    <a:ln>
                      <a:noFill/>
                    </a:ln>
                    <a:solidFill>
                      <a:srgbClr val="384951"/>
                    </a:solidFill>
                    <a:effectLst/>
                    <a:uLnTx/>
                    <a:uFillTx/>
                    <a:latin typeface="Arial" panose="020B0604020202020204"/>
                    <a:ea typeface="+mn-ea"/>
                    <a:cs typeface="+mn-cs"/>
                  </a:rPr>
                  <a:t>val</a:t>
                </a:r>
                <a:r>
                  <a:rPr lang="en-US" sz="2400" b="1" dirty="0">
                    <a:solidFill>
                      <a:srgbClr val="384951"/>
                    </a:solidFill>
                  </a:rPr>
                  <a:t>:</a:t>
                </a:r>
                <a:r>
                  <a:rPr lang="en-US" sz="2400" b="1" dirty="0" err="1">
                    <a:solidFill>
                      <a:srgbClr val="384951"/>
                    </a:solidFill>
                  </a:rPr>
                  <a:t>bq</a:t>
                </a:r>
                <a:r>
                  <a:rPr lang="en-US" sz="2400" b="1" dirty="0">
                    <a:solidFill>
                      <a:srgbClr val="384951"/>
                    </a:solidFill>
                  </a:rPr>
                  <a:t>--</a:t>
                </a:r>
                <a:r>
                  <a:rPr lang="en-US" sz="2400" b="1" dirty="0" err="1">
                    <a:solidFill>
                      <a:srgbClr val="384951"/>
                    </a:solidFill>
                  </a:rPr>
                  <a:t>query_counts.csv</a:t>
                </a:r>
                <a:r>
                  <a:rPr lang="en-US" sz="2400" b="1" dirty="0">
                    <a:solidFill>
                      <a:srgbClr val="384951"/>
                    </a:solidFill>
                  </a:rPr>
                  <a:t>[1:15]}} </a:t>
                </a:r>
                <a:r>
                  <a:rPr kumimoji="0" lang="en-US" sz="2400" b="1" i="0" u="none" strike="noStrike" kern="1200" cap="none" spc="0" normalizeH="0" baseline="0" noProof="0" dirty="0">
                    <a:ln>
                      <a:noFill/>
                    </a:ln>
                    <a:solidFill>
                      <a:srgbClr val="384951"/>
                    </a:solidFill>
                    <a:effectLst/>
                    <a:uLnTx/>
                    <a:uFillTx/>
                    <a:latin typeface="Arial" panose="020B0604020202020204"/>
                    <a:ea typeface="+mn-ea"/>
                    <a:cs typeface="+mn-cs"/>
                  </a:rPr>
                  <a:t>secs</a:t>
                </a:r>
              </a:p>
            </p:txBody>
          </p:sp>
        </p:grpSp>
        <p:grpSp>
          <p:nvGrpSpPr>
            <p:cNvPr id="141" name="Group 140">
              <a:extLst>
                <a:ext uri="{FF2B5EF4-FFF2-40B4-BE49-F238E27FC236}">
                  <a16:creationId xmlns:a16="http://schemas.microsoft.com/office/drawing/2014/main" id="{62875137-AA55-A743-B744-2DE8B6433517}"/>
                </a:ext>
              </a:extLst>
            </p:cNvPr>
            <p:cNvGrpSpPr/>
            <p:nvPr/>
          </p:nvGrpSpPr>
          <p:grpSpPr>
            <a:xfrm>
              <a:off x="6301268" y="4938210"/>
              <a:ext cx="350520" cy="262800"/>
              <a:chOff x="10687050" y="3263646"/>
              <a:chExt cx="350520" cy="259080"/>
            </a:xfrm>
            <a:solidFill>
              <a:schemeClr val="accent2">
                <a:lumMod val="40000"/>
                <a:lumOff val="60000"/>
              </a:schemeClr>
            </a:solidFill>
          </p:grpSpPr>
          <p:sp>
            <p:nvSpPr>
              <p:cNvPr id="142" name="Freeform 141">
                <a:extLst>
                  <a:ext uri="{FF2B5EF4-FFF2-40B4-BE49-F238E27FC236}">
                    <a16:creationId xmlns:a16="http://schemas.microsoft.com/office/drawing/2014/main" id="{12E5EAD1-19A0-8A4D-AA52-2F301B7ACE04}"/>
                  </a:ext>
                </a:extLst>
              </p:cNvPr>
              <p:cNvSpPr/>
              <p:nvPr/>
            </p:nvSpPr>
            <p:spPr>
              <a:xfrm>
                <a:off x="10687050" y="3263646"/>
                <a:ext cx="350520" cy="259080"/>
              </a:xfrm>
              <a:custGeom>
                <a:avLst/>
                <a:gdLst>
                  <a:gd name="connsiteX0" fmla="*/ 179070 w 350520"/>
                  <a:gd name="connsiteY0" fmla="*/ 11430 h 259080"/>
                  <a:gd name="connsiteX1" fmla="*/ 11430 w 350520"/>
                  <a:gd name="connsiteY1" fmla="*/ 179070 h 259080"/>
                  <a:gd name="connsiteX2" fmla="*/ 11430 w 350520"/>
                  <a:gd name="connsiteY2" fmla="*/ 255270 h 259080"/>
                  <a:gd name="connsiteX3" fmla="*/ 118110 w 350520"/>
                  <a:gd name="connsiteY3" fmla="*/ 255270 h 259080"/>
                  <a:gd name="connsiteX4" fmla="*/ 240030 w 350520"/>
                  <a:gd name="connsiteY4" fmla="*/ 255270 h 259080"/>
                  <a:gd name="connsiteX5" fmla="*/ 346710 w 350520"/>
                  <a:gd name="connsiteY5" fmla="*/ 255270 h 259080"/>
                  <a:gd name="connsiteX6" fmla="*/ 346710 w 350520"/>
                  <a:gd name="connsiteY6" fmla="*/ 179070 h 259080"/>
                  <a:gd name="connsiteX7" fmla="*/ 179070 w 350520"/>
                  <a:gd name="connsiteY7" fmla="*/ 11430 h 259080"/>
                  <a:gd name="connsiteX8" fmla="*/ 153162 w 350520"/>
                  <a:gd name="connsiteY8" fmla="*/ 224790 h 259080"/>
                  <a:gd name="connsiteX9" fmla="*/ 179070 w 350520"/>
                  <a:gd name="connsiteY9" fmla="*/ 209550 h 259080"/>
                  <a:gd name="connsiteX10" fmla="*/ 204978 w 350520"/>
                  <a:gd name="connsiteY10" fmla="*/ 224790 h 259080"/>
                  <a:gd name="connsiteX11" fmla="*/ 153162 w 350520"/>
                  <a:gd name="connsiteY11" fmla="*/ 224790 h 259080"/>
                  <a:gd name="connsiteX12" fmla="*/ 316230 w 350520"/>
                  <a:gd name="connsiteY12" fmla="*/ 224790 h 259080"/>
                  <a:gd name="connsiteX13" fmla="*/ 238506 w 350520"/>
                  <a:gd name="connsiteY13" fmla="*/ 224790 h 259080"/>
                  <a:gd name="connsiteX14" fmla="*/ 194310 w 350520"/>
                  <a:gd name="connsiteY14" fmla="*/ 180594 h 259080"/>
                  <a:gd name="connsiteX15" fmla="*/ 194310 w 350520"/>
                  <a:gd name="connsiteY15" fmla="*/ 118110 h 259080"/>
                  <a:gd name="connsiteX16" fmla="*/ 163830 w 350520"/>
                  <a:gd name="connsiteY16" fmla="*/ 118110 h 259080"/>
                  <a:gd name="connsiteX17" fmla="*/ 163830 w 350520"/>
                  <a:gd name="connsiteY17" fmla="*/ 180594 h 259080"/>
                  <a:gd name="connsiteX18" fmla="*/ 119634 w 350520"/>
                  <a:gd name="connsiteY18" fmla="*/ 224790 h 259080"/>
                  <a:gd name="connsiteX19" fmla="*/ 41910 w 350520"/>
                  <a:gd name="connsiteY19" fmla="*/ 224790 h 259080"/>
                  <a:gd name="connsiteX20" fmla="*/ 41910 w 350520"/>
                  <a:gd name="connsiteY20" fmla="*/ 179070 h 259080"/>
                  <a:gd name="connsiteX21" fmla="*/ 179070 w 350520"/>
                  <a:gd name="connsiteY21" fmla="*/ 41910 h 259080"/>
                  <a:gd name="connsiteX22" fmla="*/ 316230 w 350520"/>
                  <a:gd name="connsiteY22" fmla="*/ 179070 h 259080"/>
                  <a:gd name="connsiteX23" fmla="*/ 316230 w 350520"/>
                  <a:gd name="connsiteY23" fmla="*/ 224790 h 259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50520" h="259080">
                    <a:moveTo>
                      <a:pt x="179070" y="11430"/>
                    </a:moveTo>
                    <a:cubicBezTo>
                      <a:pt x="86106" y="11430"/>
                      <a:pt x="11430" y="86106"/>
                      <a:pt x="11430" y="179070"/>
                    </a:cubicBezTo>
                    <a:lnTo>
                      <a:pt x="11430" y="255270"/>
                    </a:lnTo>
                    <a:lnTo>
                      <a:pt x="118110" y="255270"/>
                    </a:lnTo>
                    <a:lnTo>
                      <a:pt x="240030" y="255270"/>
                    </a:lnTo>
                    <a:lnTo>
                      <a:pt x="346710" y="255270"/>
                    </a:lnTo>
                    <a:lnTo>
                      <a:pt x="346710" y="179070"/>
                    </a:lnTo>
                    <a:cubicBezTo>
                      <a:pt x="346710" y="86106"/>
                      <a:pt x="272034" y="11430"/>
                      <a:pt x="179070" y="11430"/>
                    </a:cubicBezTo>
                    <a:close/>
                    <a:moveTo>
                      <a:pt x="153162" y="224790"/>
                    </a:moveTo>
                    <a:cubicBezTo>
                      <a:pt x="157734" y="215646"/>
                      <a:pt x="168402" y="209550"/>
                      <a:pt x="179070" y="209550"/>
                    </a:cubicBezTo>
                    <a:cubicBezTo>
                      <a:pt x="189738" y="209550"/>
                      <a:pt x="200406" y="215646"/>
                      <a:pt x="204978" y="224790"/>
                    </a:cubicBezTo>
                    <a:lnTo>
                      <a:pt x="153162" y="224790"/>
                    </a:lnTo>
                    <a:close/>
                    <a:moveTo>
                      <a:pt x="316230" y="224790"/>
                    </a:moveTo>
                    <a:lnTo>
                      <a:pt x="238506" y="224790"/>
                    </a:lnTo>
                    <a:cubicBezTo>
                      <a:pt x="232410" y="203454"/>
                      <a:pt x="215646" y="186690"/>
                      <a:pt x="194310" y="180594"/>
                    </a:cubicBezTo>
                    <a:lnTo>
                      <a:pt x="194310" y="118110"/>
                    </a:lnTo>
                    <a:lnTo>
                      <a:pt x="163830" y="118110"/>
                    </a:lnTo>
                    <a:lnTo>
                      <a:pt x="163830" y="180594"/>
                    </a:lnTo>
                    <a:cubicBezTo>
                      <a:pt x="142494" y="186690"/>
                      <a:pt x="125730" y="203454"/>
                      <a:pt x="119634" y="224790"/>
                    </a:cubicBezTo>
                    <a:lnTo>
                      <a:pt x="41910" y="224790"/>
                    </a:lnTo>
                    <a:lnTo>
                      <a:pt x="41910" y="179070"/>
                    </a:lnTo>
                    <a:cubicBezTo>
                      <a:pt x="41910" y="102870"/>
                      <a:pt x="102870" y="41910"/>
                      <a:pt x="179070" y="41910"/>
                    </a:cubicBezTo>
                    <a:cubicBezTo>
                      <a:pt x="255270" y="41910"/>
                      <a:pt x="316230" y="102870"/>
                      <a:pt x="316230" y="179070"/>
                    </a:cubicBezTo>
                    <a:lnTo>
                      <a:pt x="316230" y="22479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43" name="Freeform 142">
                <a:extLst>
                  <a:ext uri="{FF2B5EF4-FFF2-40B4-BE49-F238E27FC236}">
                    <a16:creationId xmlns:a16="http://schemas.microsoft.com/office/drawing/2014/main" id="{3201CAB5-1545-7845-BD06-087DFBDE0AC0}"/>
                  </a:ext>
                </a:extLst>
              </p:cNvPr>
              <p:cNvSpPr/>
              <p:nvPr/>
            </p:nvSpPr>
            <p:spPr>
              <a:xfrm>
                <a:off x="10839450" y="3309366"/>
                <a:ext cx="45720" cy="45720"/>
              </a:xfrm>
              <a:custGeom>
                <a:avLst/>
                <a:gdLst>
                  <a:gd name="connsiteX0" fmla="*/ 41910 w 45720"/>
                  <a:gd name="connsiteY0" fmla="*/ 26670 h 45720"/>
                  <a:gd name="connsiteX1" fmla="*/ 26670 w 45720"/>
                  <a:gd name="connsiteY1" fmla="*/ 41910 h 45720"/>
                  <a:gd name="connsiteX2" fmla="*/ 11430 w 45720"/>
                  <a:gd name="connsiteY2" fmla="*/ 26670 h 45720"/>
                  <a:gd name="connsiteX3" fmla="*/ 26670 w 45720"/>
                  <a:gd name="connsiteY3" fmla="*/ 11430 h 45720"/>
                  <a:gd name="connsiteX4" fmla="*/ 41910 w 45720"/>
                  <a:gd name="connsiteY4" fmla="*/ 26670 h 45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 h="45720">
                    <a:moveTo>
                      <a:pt x="41910" y="26670"/>
                    </a:moveTo>
                    <a:cubicBezTo>
                      <a:pt x="41910" y="35087"/>
                      <a:pt x="35087" y="41910"/>
                      <a:pt x="26670" y="41910"/>
                    </a:cubicBezTo>
                    <a:cubicBezTo>
                      <a:pt x="18253" y="41910"/>
                      <a:pt x="11430" y="35087"/>
                      <a:pt x="11430" y="26670"/>
                    </a:cubicBezTo>
                    <a:cubicBezTo>
                      <a:pt x="11430" y="18253"/>
                      <a:pt x="18253" y="11430"/>
                      <a:pt x="26670" y="11430"/>
                    </a:cubicBezTo>
                    <a:cubicBezTo>
                      <a:pt x="35087" y="11430"/>
                      <a:pt x="41910" y="18253"/>
                      <a:pt x="41910" y="2667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44" name="Freeform 143">
                <a:extLst>
                  <a:ext uri="{FF2B5EF4-FFF2-40B4-BE49-F238E27FC236}">
                    <a16:creationId xmlns:a16="http://schemas.microsoft.com/office/drawing/2014/main" id="{50F014AD-C7DC-D047-A8D1-448D42092248}"/>
                  </a:ext>
                </a:extLst>
              </p:cNvPr>
              <p:cNvSpPr/>
              <p:nvPr/>
            </p:nvSpPr>
            <p:spPr>
              <a:xfrm>
                <a:off x="10914126" y="3339846"/>
                <a:ext cx="45720" cy="45720"/>
              </a:xfrm>
              <a:custGeom>
                <a:avLst/>
                <a:gdLst>
                  <a:gd name="connsiteX0" fmla="*/ 16002 w 45720"/>
                  <a:gd name="connsiteY0" fmla="*/ 16002 h 45720"/>
                  <a:gd name="connsiteX1" fmla="*/ 16002 w 45720"/>
                  <a:gd name="connsiteY1" fmla="*/ 37338 h 45720"/>
                  <a:gd name="connsiteX2" fmla="*/ 37338 w 45720"/>
                  <a:gd name="connsiteY2" fmla="*/ 37338 h 45720"/>
                  <a:gd name="connsiteX3" fmla="*/ 37338 w 45720"/>
                  <a:gd name="connsiteY3" fmla="*/ 16002 h 45720"/>
                  <a:gd name="connsiteX4" fmla="*/ 16002 w 45720"/>
                  <a:gd name="connsiteY4" fmla="*/ 16002 h 45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 h="45720">
                    <a:moveTo>
                      <a:pt x="16002" y="16002"/>
                    </a:moveTo>
                    <a:cubicBezTo>
                      <a:pt x="9906" y="22098"/>
                      <a:pt x="9906" y="31242"/>
                      <a:pt x="16002" y="37338"/>
                    </a:cubicBezTo>
                    <a:cubicBezTo>
                      <a:pt x="22098" y="43434"/>
                      <a:pt x="31242" y="43434"/>
                      <a:pt x="37338" y="37338"/>
                    </a:cubicBezTo>
                    <a:cubicBezTo>
                      <a:pt x="43434" y="31242"/>
                      <a:pt x="43434" y="22098"/>
                      <a:pt x="37338" y="16002"/>
                    </a:cubicBezTo>
                    <a:cubicBezTo>
                      <a:pt x="32766" y="9906"/>
                      <a:pt x="22098" y="9906"/>
                      <a:pt x="16002" y="16002"/>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45" name="Freeform 144">
                <a:extLst>
                  <a:ext uri="{FF2B5EF4-FFF2-40B4-BE49-F238E27FC236}">
                    <a16:creationId xmlns:a16="http://schemas.microsoft.com/office/drawing/2014/main" id="{D0CB116D-AD04-3F47-86FE-A3B7246F798A}"/>
                  </a:ext>
                </a:extLst>
              </p:cNvPr>
              <p:cNvSpPr/>
              <p:nvPr/>
            </p:nvSpPr>
            <p:spPr>
              <a:xfrm>
                <a:off x="10946130" y="3416046"/>
                <a:ext cx="45720" cy="45720"/>
              </a:xfrm>
              <a:custGeom>
                <a:avLst/>
                <a:gdLst>
                  <a:gd name="connsiteX0" fmla="*/ 41910 w 45720"/>
                  <a:gd name="connsiteY0" fmla="*/ 26670 h 45720"/>
                  <a:gd name="connsiteX1" fmla="*/ 26670 w 45720"/>
                  <a:gd name="connsiteY1" fmla="*/ 41910 h 45720"/>
                  <a:gd name="connsiteX2" fmla="*/ 11430 w 45720"/>
                  <a:gd name="connsiteY2" fmla="*/ 26670 h 45720"/>
                  <a:gd name="connsiteX3" fmla="*/ 26670 w 45720"/>
                  <a:gd name="connsiteY3" fmla="*/ 11430 h 45720"/>
                  <a:gd name="connsiteX4" fmla="*/ 41910 w 45720"/>
                  <a:gd name="connsiteY4" fmla="*/ 26670 h 45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 h="45720">
                    <a:moveTo>
                      <a:pt x="41910" y="26670"/>
                    </a:moveTo>
                    <a:cubicBezTo>
                      <a:pt x="41910" y="35087"/>
                      <a:pt x="35087" y="41910"/>
                      <a:pt x="26670" y="41910"/>
                    </a:cubicBezTo>
                    <a:cubicBezTo>
                      <a:pt x="18253" y="41910"/>
                      <a:pt x="11430" y="35087"/>
                      <a:pt x="11430" y="26670"/>
                    </a:cubicBezTo>
                    <a:cubicBezTo>
                      <a:pt x="11430" y="18253"/>
                      <a:pt x="18253" y="11430"/>
                      <a:pt x="26670" y="11430"/>
                    </a:cubicBezTo>
                    <a:cubicBezTo>
                      <a:pt x="35087" y="11430"/>
                      <a:pt x="41910" y="18253"/>
                      <a:pt x="41910" y="2667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46" name="Freeform 145">
                <a:extLst>
                  <a:ext uri="{FF2B5EF4-FFF2-40B4-BE49-F238E27FC236}">
                    <a16:creationId xmlns:a16="http://schemas.microsoft.com/office/drawing/2014/main" id="{8993EF62-BA57-3C4E-B112-2DD5B21B2FAC}"/>
                  </a:ext>
                </a:extLst>
              </p:cNvPr>
              <p:cNvSpPr/>
              <p:nvPr/>
            </p:nvSpPr>
            <p:spPr>
              <a:xfrm>
                <a:off x="10763250" y="3339846"/>
                <a:ext cx="45720" cy="45720"/>
              </a:xfrm>
              <a:custGeom>
                <a:avLst/>
                <a:gdLst>
                  <a:gd name="connsiteX0" fmla="*/ 16002 w 45720"/>
                  <a:gd name="connsiteY0" fmla="*/ 16002 h 45720"/>
                  <a:gd name="connsiteX1" fmla="*/ 16002 w 45720"/>
                  <a:gd name="connsiteY1" fmla="*/ 37338 h 45720"/>
                  <a:gd name="connsiteX2" fmla="*/ 37338 w 45720"/>
                  <a:gd name="connsiteY2" fmla="*/ 37338 h 45720"/>
                  <a:gd name="connsiteX3" fmla="*/ 37338 w 45720"/>
                  <a:gd name="connsiteY3" fmla="*/ 16002 h 45720"/>
                  <a:gd name="connsiteX4" fmla="*/ 16002 w 45720"/>
                  <a:gd name="connsiteY4" fmla="*/ 16002 h 45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 h="45720">
                    <a:moveTo>
                      <a:pt x="16002" y="16002"/>
                    </a:moveTo>
                    <a:cubicBezTo>
                      <a:pt x="9906" y="22098"/>
                      <a:pt x="9906" y="31242"/>
                      <a:pt x="16002" y="37338"/>
                    </a:cubicBezTo>
                    <a:cubicBezTo>
                      <a:pt x="22098" y="43434"/>
                      <a:pt x="31242" y="43434"/>
                      <a:pt x="37338" y="37338"/>
                    </a:cubicBezTo>
                    <a:cubicBezTo>
                      <a:pt x="43433" y="31242"/>
                      <a:pt x="43433" y="22098"/>
                      <a:pt x="37338" y="16002"/>
                    </a:cubicBezTo>
                    <a:cubicBezTo>
                      <a:pt x="32766" y="9906"/>
                      <a:pt x="22098" y="9906"/>
                      <a:pt x="16002" y="16002"/>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47" name="Freeform 146">
                <a:extLst>
                  <a:ext uri="{FF2B5EF4-FFF2-40B4-BE49-F238E27FC236}">
                    <a16:creationId xmlns:a16="http://schemas.microsoft.com/office/drawing/2014/main" id="{A116AF16-F43F-FC43-AB60-4620ECC5ABA9}"/>
                  </a:ext>
                </a:extLst>
              </p:cNvPr>
              <p:cNvSpPr/>
              <p:nvPr/>
            </p:nvSpPr>
            <p:spPr>
              <a:xfrm>
                <a:off x="10732770" y="3416046"/>
                <a:ext cx="45720" cy="45720"/>
              </a:xfrm>
              <a:custGeom>
                <a:avLst/>
                <a:gdLst>
                  <a:gd name="connsiteX0" fmla="*/ 41910 w 45720"/>
                  <a:gd name="connsiteY0" fmla="*/ 26670 h 45720"/>
                  <a:gd name="connsiteX1" fmla="*/ 26670 w 45720"/>
                  <a:gd name="connsiteY1" fmla="*/ 41910 h 45720"/>
                  <a:gd name="connsiteX2" fmla="*/ 11430 w 45720"/>
                  <a:gd name="connsiteY2" fmla="*/ 26670 h 45720"/>
                  <a:gd name="connsiteX3" fmla="*/ 26670 w 45720"/>
                  <a:gd name="connsiteY3" fmla="*/ 11430 h 45720"/>
                  <a:gd name="connsiteX4" fmla="*/ 41910 w 45720"/>
                  <a:gd name="connsiteY4" fmla="*/ 26670 h 45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 h="45720">
                    <a:moveTo>
                      <a:pt x="41910" y="26670"/>
                    </a:moveTo>
                    <a:cubicBezTo>
                      <a:pt x="41910" y="35087"/>
                      <a:pt x="35087" y="41910"/>
                      <a:pt x="26670" y="41910"/>
                    </a:cubicBezTo>
                    <a:cubicBezTo>
                      <a:pt x="18253" y="41910"/>
                      <a:pt x="11430" y="35087"/>
                      <a:pt x="11430" y="26670"/>
                    </a:cubicBezTo>
                    <a:cubicBezTo>
                      <a:pt x="11430" y="18253"/>
                      <a:pt x="18253" y="11430"/>
                      <a:pt x="26670" y="11430"/>
                    </a:cubicBezTo>
                    <a:cubicBezTo>
                      <a:pt x="35087" y="11430"/>
                      <a:pt x="41910" y="18253"/>
                      <a:pt x="41910" y="2667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spTree>
    <p:custDataLst>
      <p:tags r:id="rId1"/>
    </p:custDataLst>
    <p:extLst>
      <p:ext uri="{BB962C8B-B14F-4D97-AF65-F5344CB8AC3E}">
        <p14:creationId xmlns:p14="http://schemas.microsoft.com/office/powerpoint/2010/main" val="1112465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58F3A-CDCA-C645-9CEC-91A6D8583234}"/>
              </a:ext>
            </a:extLst>
          </p:cNvPr>
          <p:cNvSpPr>
            <a:spLocks noGrp="1"/>
          </p:cNvSpPr>
          <p:nvPr>
            <p:ph type="title"/>
          </p:nvPr>
        </p:nvSpPr>
        <p:spPr/>
        <p:txBody>
          <a:bodyPr/>
          <a:lstStyle/>
          <a:p>
            <a:r>
              <a:rPr lang="en-US" dirty="0"/>
              <a:t>Key System Metrics</a:t>
            </a:r>
          </a:p>
        </p:txBody>
      </p:sp>
      <p:grpSp>
        <p:nvGrpSpPr>
          <p:cNvPr id="12" name="Group 11">
            <a:extLst>
              <a:ext uri="{FF2B5EF4-FFF2-40B4-BE49-F238E27FC236}">
                <a16:creationId xmlns:a16="http://schemas.microsoft.com/office/drawing/2014/main" id="{672EFF54-147C-6047-921F-3E6DB4E2EEEE}"/>
              </a:ext>
            </a:extLst>
          </p:cNvPr>
          <p:cNvGrpSpPr/>
          <p:nvPr/>
        </p:nvGrpSpPr>
        <p:grpSpPr>
          <a:xfrm>
            <a:off x="572497" y="1599292"/>
            <a:ext cx="1137408" cy="276999"/>
            <a:chOff x="572497" y="1598401"/>
            <a:chExt cx="1137408" cy="276999"/>
          </a:xfrm>
        </p:grpSpPr>
        <p:sp>
          <p:nvSpPr>
            <p:cNvPr id="4" name="TextBox 3">
              <a:extLst>
                <a:ext uri="{FF2B5EF4-FFF2-40B4-BE49-F238E27FC236}">
                  <a16:creationId xmlns:a16="http://schemas.microsoft.com/office/drawing/2014/main" id="{BA4EA557-3C27-504A-9DFA-8D941BB30D7E}"/>
                </a:ext>
              </a:extLst>
            </p:cNvPr>
            <p:cNvSpPr txBox="1"/>
            <p:nvPr/>
          </p:nvSpPr>
          <p:spPr>
            <a:xfrm>
              <a:off x="887244" y="1598401"/>
              <a:ext cx="82266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170" normalizeH="0" baseline="0" noProof="0" dirty="0">
                  <a:ln>
                    <a:noFill/>
                  </a:ln>
                  <a:solidFill>
                    <a:srgbClr val="384951"/>
                  </a:solidFill>
                  <a:effectLst/>
                  <a:uLnTx/>
                  <a:uFillTx/>
                  <a:latin typeface="Arial" panose="020B0604020202020204"/>
                  <a:ea typeface="+mn-ea"/>
                  <a:cs typeface="+mn-cs"/>
                </a:rPr>
                <a:t>USERS</a:t>
              </a:r>
            </a:p>
          </p:txBody>
        </p:sp>
        <p:grpSp>
          <p:nvGrpSpPr>
            <p:cNvPr id="14" name="Group 13">
              <a:extLst>
                <a:ext uri="{FF2B5EF4-FFF2-40B4-BE49-F238E27FC236}">
                  <a16:creationId xmlns:a16="http://schemas.microsoft.com/office/drawing/2014/main" id="{2EF2AE6F-2991-5B44-BE41-5ADB15390F63}"/>
                </a:ext>
              </a:extLst>
            </p:cNvPr>
            <p:cNvGrpSpPr/>
            <p:nvPr/>
          </p:nvGrpSpPr>
          <p:grpSpPr>
            <a:xfrm>
              <a:off x="572497" y="1598401"/>
              <a:ext cx="238401" cy="276999"/>
              <a:chOff x="7828026" y="2599182"/>
              <a:chExt cx="320040" cy="371856"/>
            </a:xfrm>
            <a:solidFill>
              <a:schemeClr val="accent3"/>
            </a:solidFill>
          </p:grpSpPr>
          <p:sp>
            <p:nvSpPr>
              <p:cNvPr id="15" name="Freeform 14">
                <a:extLst>
                  <a:ext uri="{FF2B5EF4-FFF2-40B4-BE49-F238E27FC236}">
                    <a16:creationId xmlns:a16="http://schemas.microsoft.com/office/drawing/2014/main" id="{E4C3ADDC-CBC9-E343-AC45-B1936CC560EF}"/>
                  </a:ext>
                </a:extLst>
              </p:cNvPr>
              <p:cNvSpPr/>
              <p:nvPr/>
            </p:nvSpPr>
            <p:spPr>
              <a:xfrm>
                <a:off x="7828026" y="2864358"/>
                <a:ext cx="320040" cy="106680"/>
              </a:xfrm>
              <a:custGeom>
                <a:avLst/>
                <a:gdLst>
                  <a:gd name="connsiteX0" fmla="*/ 163830 w 320040"/>
                  <a:gd name="connsiteY0" fmla="*/ 96774 h 106680"/>
                  <a:gd name="connsiteX1" fmla="*/ 11430 w 320040"/>
                  <a:gd name="connsiteY1" fmla="*/ 51054 h 106680"/>
                  <a:gd name="connsiteX2" fmla="*/ 84582 w 320040"/>
                  <a:gd name="connsiteY2" fmla="*/ 11430 h 106680"/>
                  <a:gd name="connsiteX3" fmla="*/ 89154 w 320040"/>
                  <a:gd name="connsiteY3" fmla="*/ 41910 h 106680"/>
                  <a:gd name="connsiteX4" fmla="*/ 48005 w 320040"/>
                  <a:gd name="connsiteY4" fmla="*/ 52578 h 106680"/>
                  <a:gd name="connsiteX5" fmla="*/ 163830 w 320040"/>
                  <a:gd name="connsiteY5" fmla="*/ 67818 h 106680"/>
                  <a:gd name="connsiteX6" fmla="*/ 279654 w 320040"/>
                  <a:gd name="connsiteY6" fmla="*/ 52578 h 106680"/>
                  <a:gd name="connsiteX7" fmla="*/ 236982 w 320040"/>
                  <a:gd name="connsiteY7" fmla="*/ 41910 h 106680"/>
                  <a:gd name="connsiteX8" fmla="*/ 241554 w 320040"/>
                  <a:gd name="connsiteY8" fmla="*/ 11430 h 106680"/>
                  <a:gd name="connsiteX9" fmla="*/ 316230 w 320040"/>
                  <a:gd name="connsiteY9" fmla="*/ 52578 h 106680"/>
                  <a:gd name="connsiteX10" fmla="*/ 163830 w 320040"/>
                  <a:gd name="connsiteY10" fmla="*/ 96774 h 106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0040" h="106680">
                    <a:moveTo>
                      <a:pt x="163830" y="96774"/>
                    </a:moveTo>
                    <a:cubicBezTo>
                      <a:pt x="128777" y="96774"/>
                      <a:pt x="11430" y="93726"/>
                      <a:pt x="11430" y="51054"/>
                    </a:cubicBezTo>
                    <a:cubicBezTo>
                      <a:pt x="11430" y="31242"/>
                      <a:pt x="34290" y="17526"/>
                      <a:pt x="84582" y="11430"/>
                    </a:cubicBezTo>
                    <a:lnTo>
                      <a:pt x="89154" y="41910"/>
                    </a:lnTo>
                    <a:cubicBezTo>
                      <a:pt x="67817" y="44958"/>
                      <a:pt x="54102" y="49530"/>
                      <a:pt x="48005" y="52578"/>
                    </a:cubicBezTo>
                    <a:cubicBezTo>
                      <a:pt x="63245" y="58674"/>
                      <a:pt x="104394" y="67818"/>
                      <a:pt x="163830" y="67818"/>
                    </a:cubicBezTo>
                    <a:cubicBezTo>
                      <a:pt x="223265" y="67818"/>
                      <a:pt x="264414" y="58674"/>
                      <a:pt x="279654" y="52578"/>
                    </a:cubicBezTo>
                    <a:cubicBezTo>
                      <a:pt x="272034" y="49530"/>
                      <a:pt x="259842" y="44958"/>
                      <a:pt x="236982" y="41910"/>
                    </a:cubicBezTo>
                    <a:lnTo>
                      <a:pt x="241554" y="11430"/>
                    </a:lnTo>
                    <a:cubicBezTo>
                      <a:pt x="291845" y="19050"/>
                      <a:pt x="316230" y="31242"/>
                      <a:pt x="316230" y="52578"/>
                    </a:cubicBezTo>
                    <a:cubicBezTo>
                      <a:pt x="316230" y="93726"/>
                      <a:pt x="198882" y="96774"/>
                      <a:pt x="163830" y="9677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6" name="Freeform 15">
                <a:extLst>
                  <a:ext uri="{FF2B5EF4-FFF2-40B4-BE49-F238E27FC236}">
                    <a16:creationId xmlns:a16="http://schemas.microsoft.com/office/drawing/2014/main" id="{0057A257-DAEE-6241-A8CE-E306D3BAB30B}"/>
                  </a:ext>
                </a:extLst>
              </p:cNvPr>
              <p:cNvSpPr/>
              <p:nvPr/>
            </p:nvSpPr>
            <p:spPr>
              <a:xfrm>
                <a:off x="7934706" y="2599182"/>
                <a:ext cx="106680" cy="106680"/>
              </a:xfrm>
              <a:custGeom>
                <a:avLst/>
                <a:gdLst>
                  <a:gd name="connsiteX0" fmla="*/ 57150 w 106680"/>
                  <a:gd name="connsiteY0" fmla="*/ 102870 h 106680"/>
                  <a:gd name="connsiteX1" fmla="*/ 11430 w 106680"/>
                  <a:gd name="connsiteY1" fmla="*/ 57150 h 106680"/>
                  <a:gd name="connsiteX2" fmla="*/ 57150 w 106680"/>
                  <a:gd name="connsiteY2" fmla="*/ 11430 h 106680"/>
                  <a:gd name="connsiteX3" fmla="*/ 102870 w 106680"/>
                  <a:gd name="connsiteY3" fmla="*/ 57150 h 106680"/>
                  <a:gd name="connsiteX4" fmla="*/ 57150 w 106680"/>
                  <a:gd name="connsiteY4" fmla="*/ 102870 h 106680"/>
                  <a:gd name="connsiteX5" fmla="*/ 57150 w 106680"/>
                  <a:gd name="connsiteY5" fmla="*/ 41910 h 106680"/>
                  <a:gd name="connsiteX6" fmla="*/ 41910 w 106680"/>
                  <a:gd name="connsiteY6" fmla="*/ 57150 h 106680"/>
                  <a:gd name="connsiteX7" fmla="*/ 57150 w 106680"/>
                  <a:gd name="connsiteY7" fmla="*/ 72390 h 106680"/>
                  <a:gd name="connsiteX8" fmla="*/ 72390 w 106680"/>
                  <a:gd name="connsiteY8" fmla="*/ 57150 h 106680"/>
                  <a:gd name="connsiteX9" fmla="*/ 57150 w 106680"/>
                  <a:gd name="connsiteY9" fmla="*/ 41910 h 106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680" h="106680">
                    <a:moveTo>
                      <a:pt x="57150" y="102870"/>
                    </a:moveTo>
                    <a:cubicBezTo>
                      <a:pt x="31242" y="102870"/>
                      <a:pt x="11430" y="83058"/>
                      <a:pt x="11430" y="57150"/>
                    </a:cubicBezTo>
                    <a:cubicBezTo>
                      <a:pt x="11430" y="31242"/>
                      <a:pt x="31242" y="11430"/>
                      <a:pt x="57150" y="11430"/>
                    </a:cubicBezTo>
                    <a:cubicBezTo>
                      <a:pt x="83057" y="11430"/>
                      <a:pt x="102870" y="31242"/>
                      <a:pt x="102870" y="57150"/>
                    </a:cubicBezTo>
                    <a:cubicBezTo>
                      <a:pt x="102870" y="83058"/>
                      <a:pt x="83057" y="102870"/>
                      <a:pt x="57150" y="102870"/>
                    </a:cubicBezTo>
                    <a:close/>
                    <a:moveTo>
                      <a:pt x="57150" y="41910"/>
                    </a:moveTo>
                    <a:cubicBezTo>
                      <a:pt x="48005" y="41910"/>
                      <a:pt x="41910" y="48006"/>
                      <a:pt x="41910" y="57150"/>
                    </a:cubicBezTo>
                    <a:cubicBezTo>
                      <a:pt x="41910" y="66294"/>
                      <a:pt x="48005" y="72390"/>
                      <a:pt x="57150" y="72390"/>
                    </a:cubicBezTo>
                    <a:cubicBezTo>
                      <a:pt x="66294" y="72390"/>
                      <a:pt x="72390" y="66294"/>
                      <a:pt x="72390" y="57150"/>
                    </a:cubicBezTo>
                    <a:cubicBezTo>
                      <a:pt x="72390" y="49530"/>
                      <a:pt x="66294" y="41910"/>
                      <a:pt x="57150" y="4191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17" name="Freeform 16">
                <a:extLst>
                  <a:ext uri="{FF2B5EF4-FFF2-40B4-BE49-F238E27FC236}">
                    <a16:creationId xmlns:a16="http://schemas.microsoft.com/office/drawing/2014/main" id="{E85396B5-CA94-7E4A-9C45-5E73476517A1}"/>
                  </a:ext>
                </a:extLst>
              </p:cNvPr>
              <p:cNvSpPr/>
              <p:nvPr/>
            </p:nvSpPr>
            <p:spPr>
              <a:xfrm>
                <a:off x="7904226" y="2690622"/>
                <a:ext cx="167640" cy="228600"/>
              </a:xfrm>
              <a:custGeom>
                <a:avLst/>
                <a:gdLst>
                  <a:gd name="connsiteX0" fmla="*/ 118110 w 167640"/>
                  <a:gd name="connsiteY0" fmla="*/ 224790 h 228600"/>
                  <a:gd name="connsiteX1" fmla="*/ 57150 w 167640"/>
                  <a:gd name="connsiteY1" fmla="*/ 224790 h 228600"/>
                  <a:gd name="connsiteX2" fmla="*/ 41910 w 167640"/>
                  <a:gd name="connsiteY2" fmla="*/ 209550 h 228600"/>
                  <a:gd name="connsiteX3" fmla="*/ 41910 w 167640"/>
                  <a:gd name="connsiteY3" fmla="*/ 148590 h 228600"/>
                  <a:gd name="connsiteX4" fmla="*/ 26670 w 167640"/>
                  <a:gd name="connsiteY4" fmla="*/ 148590 h 228600"/>
                  <a:gd name="connsiteX5" fmla="*/ 11430 w 167640"/>
                  <a:gd name="connsiteY5" fmla="*/ 133350 h 228600"/>
                  <a:gd name="connsiteX6" fmla="*/ 11430 w 167640"/>
                  <a:gd name="connsiteY6" fmla="*/ 87630 h 228600"/>
                  <a:gd name="connsiteX7" fmla="*/ 87630 w 167640"/>
                  <a:gd name="connsiteY7" fmla="*/ 11430 h 228600"/>
                  <a:gd name="connsiteX8" fmla="*/ 163830 w 167640"/>
                  <a:gd name="connsiteY8" fmla="*/ 87630 h 228600"/>
                  <a:gd name="connsiteX9" fmla="*/ 163830 w 167640"/>
                  <a:gd name="connsiteY9" fmla="*/ 133350 h 228600"/>
                  <a:gd name="connsiteX10" fmla="*/ 148590 w 167640"/>
                  <a:gd name="connsiteY10" fmla="*/ 148590 h 228600"/>
                  <a:gd name="connsiteX11" fmla="*/ 133350 w 167640"/>
                  <a:gd name="connsiteY11" fmla="*/ 148590 h 228600"/>
                  <a:gd name="connsiteX12" fmla="*/ 133350 w 167640"/>
                  <a:gd name="connsiteY12" fmla="*/ 209550 h 228600"/>
                  <a:gd name="connsiteX13" fmla="*/ 118110 w 167640"/>
                  <a:gd name="connsiteY13" fmla="*/ 224790 h 228600"/>
                  <a:gd name="connsiteX14" fmla="*/ 72390 w 167640"/>
                  <a:gd name="connsiteY14" fmla="*/ 194310 h 228600"/>
                  <a:gd name="connsiteX15" fmla="*/ 102870 w 167640"/>
                  <a:gd name="connsiteY15" fmla="*/ 194310 h 228600"/>
                  <a:gd name="connsiteX16" fmla="*/ 102870 w 167640"/>
                  <a:gd name="connsiteY16" fmla="*/ 133350 h 228600"/>
                  <a:gd name="connsiteX17" fmla="*/ 118110 w 167640"/>
                  <a:gd name="connsiteY17" fmla="*/ 118110 h 228600"/>
                  <a:gd name="connsiteX18" fmla="*/ 133350 w 167640"/>
                  <a:gd name="connsiteY18" fmla="*/ 118110 h 228600"/>
                  <a:gd name="connsiteX19" fmla="*/ 133350 w 167640"/>
                  <a:gd name="connsiteY19" fmla="*/ 87630 h 228600"/>
                  <a:gd name="connsiteX20" fmla="*/ 87630 w 167640"/>
                  <a:gd name="connsiteY20" fmla="*/ 41910 h 228600"/>
                  <a:gd name="connsiteX21" fmla="*/ 41910 w 167640"/>
                  <a:gd name="connsiteY21" fmla="*/ 87630 h 228600"/>
                  <a:gd name="connsiteX22" fmla="*/ 41910 w 167640"/>
                  <a:gd name="connsiteY22" fmla="*/ 118110 h 228600"/>
                  <a:gd name="connsiteX23" fmla="*/ 57150 w 167640"/>
                  <a:gd name="connsiteY23" fmla="*/ 118110 h 228600"/>
                  <a:gd name="connsiteX24" fmla="*/ 72390 w 167640"/>
                  <a:gd name="connsiteY24" fmla="*/ 133350 h 228600"/>
                  <a:gd name="connsiteX25" fmla="*/ 72390 w 167640"/>
                  <a:gd name="connsiteY25" fmla="*/ 19431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7640" h="228600">
                    <a:moveTo>
                      <a:pt x="118110" y="224790"/>
                    </a:moveTo>
                    <a:lnTo>
                      <a:pt x="57150" y="224790"/>
                    </a:lnTo>
                    <a:cubicBezTo>
                      <a:pt x="48005" y="224790"/>
                      <a:pt x="41910" y="218694"/>
                      <a:pt x="41910" y="209550"/>
                    </a:cubicBezTo>
                    <a:lnTo>
                      <a:pt x="41910" y="148590"/>
                    </a:lnTo>
                    <a:lnTo>
                      <a:pt x="26670" y="148590"/>
                    </a:lnTo>
                    <a:cubicBezTo>
                      <a:pt x="17525" y="148590"/>
                      <a:pt x="11430" y="142494"/>
                      <a:pt x="11430" y="133350"/>
                    </a:cubicBezTo>
                    <a:lnTo>
                      <a:pt x="11430" y="87630"/>
                    </a:lnTo>
                    <a:cubicBezTo>
                      <a:pt x="11430" y="44958"/>
                      <a:pt x="44957" y="11430"/>
                      <a:pt x="87630" y="11430"/>
                    </a:cubicBezTo>
                    <a:cubicBezTo>
                      <a:pt x="130302" y="11430"/>
                      <a:pt x="163830" y="44958"/>
                      <a:pt x="163830" y="87630"/>
                    </a:cubicBezTo>
                    <a:lnTo>
                      <a:pt x="163830" y="133350"/>
                    </a:lnTo>
                    <a:cubicBezTo>
                      <a:pt x="163830" y="142494"/>
                      <a:pt x="157734" y="148590"/>
                      <a:pt x="148590" y="148590"/>
                    </a:cubicBezTo>
                    <a:lnTo>
                      <a:pt x="133350" y="148590"/>
                    </a:lnTo>
                    <a:lnTo>
                      <a:pt x="133350" y="209550"/>
                    </a:lnTo>
                    <a:cubicBezTo>
                      <a:pt x="133350" y="218694"/>
                      <a:pt x="127254" y="224790"/>
                      <a:pt x="118110" y="224790"/>
                    </a:cubicBezTo>
                    <a:close/>
                    <a:moveTo>
                      <a:pt x="72390" y="194310"/>
                    </a:moveTo>
                    <a:lnTo>
                      <a:pt x="102870" y="194310"/>
                    </a:lnTo>
                    <a:lnTo>
                      <a:pt x="102870" y="133350"/>
                    </a:lnTo>
                    <a:cubicBezTo>
                      <a:pt x="102870" y="124206"/>
                      <a:pt x="108965" y="118110"/>
                      <a:pt x="118110" y="118110"/>
                    </a:cubicBezTo>
                    <a:lnTo>
                      <a:pt x="133350" y="118110"/>
                    </a:lnTo>
                    <a:lnTo>
                      <a:pt x="133350" y="87630"/>
                    </a:lnTo>
                    <a:cubicBezTo>
                      <a:pt x="133350" y="61722"/>
                      <a:pt x="113537" y="41910"/>
                      <a:pt x="87630" y="41910"/>
                    </a:cubicBezTo>
                    <a:cubicBezTo>
                      <a:pt x="61722" y="41910"/>
                      <a:pt x="41910" y="61722"/>
                      <a:pt x="41910" y="87630"/>
                    </a:cubicBezTo>
                    <a:lnTo>
                      <a:pt x="41910" y="118110"/>
                    </a:lnTo>
                    <a:lnTo>
                      <a:pt x="57150" y="118110"/>
                    </a:lnTo>
                    <a:cubicBezTo>
                      <a:pt x="66294" y="118110"/>
                      <a:pt x="72390" y="124206"/>
                      <a:pt x="72390" y="133350"/>
                    </a:cubicBezTo>
                    <a:lnTo>
                      <a:pt x="72390" y="19431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grpSp>
        <p:nvGrpSpPr>
          <p:cNvPr id="11" name="Group 10">
            <a:extLst>
              <a:ext uri="{FF2B5EF4-FFF2-40B4-BE49-F238E27FC236}">
                <a16:creationId xmlns:a16="http://schemas.microsoft.com/office/drawing/2014/main" id="{073ECC46-305B-D24A-A705-770A76A9695F}"/>
              </a:ext>
            </a:extLst>
          </p:cNvPr>
          <p:cNvGrpSpPr/>
          <p:nvPr/>
        </p:nvGrpSpPr>
        <p:grpSpPr>
          <a:xfrm>
            <a:off x="572497" y="2550997"/>
            <a:ext cx="1378179" cy="276999"/>
            <a:chOff x="572497" y="2666584"/>
            <a:chExt cx="1378179" cy="276999"/>
          </a:xfrm>
        </p:grpSpPr>
        <p:sp>
          <p:nvSpPr>
            <p:cNvPr id="6" name="TextBox 5">
              <a:extLst>
                <a:ext uri="{FF2B5EF4-FFF2-40B4-BE49-F238E27FC236}">
                  <a16:creationId xmlns:a16="http://schemas.microsoft.com/office/drawing/2014/main" id="{D3C7CDDF-6876-F443-9C00-F6C7FC4B49CA}"/>
                </a:ext>
              </a:extLst>
            </p:cNvPr>
            <p:cNvSpPr txBox="1"/>
            <p:nvPr/>
          </p:nvSpPr>
          <p:spPr>
            <a:xfrm>
              <a:off x="887244" y="2666584"/>
              <a:ext cx="1063432"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170" normalizeH="0" baseline="0" noProof="0" dirty="0">
                  <a:ln>
                    <a:noFill/>
                  </a:ln>
                  <a:solidFill>
                    <a:srgbClr val="384951"/>
                  </a:solidFill>
                  <a:effectLst/>
                  <a:uLnTx/>
                  <a:uFillTx/>
                  <a:latin typeface="Arial" panose="020B0604020202020204"/>
                  <a:ea typeface="+mn-ea"/>
                  <a:cs typeface="+mn-cs"/>
                </a:rPr>
                <a:t>OBJECTS</a:t>
              </a:r>
            </a:p>
          </p:txBody>
        </p:sp>
        <p:grpSp>
          <p:nvGrpSpPr>
            <p:cNvPr id="18" name="Group 17">
              <a:extLst>
                <a:ext uri="{FF2B5EF4-FFF2-40B4-BE49-F238E27FC236}">
                  <a16:creationId xmlns:a16="http://schemas.microsoft.com/office/drawing/2014/main" id="{C291C261-67EC-8643-8408-2AF8ABCC17CC}"/>
                </a:ext>
              </a:extLst>
            </p:cNvPr>
            <p:cNvGrpSpPr/>
            <p:nvPr/>
          </p:nvGrpSpPr>
          <p:grpSpPr>
            <a:xfrm>
              <a:off x="572497" y="2685883"/>
              <a:ext cx="261106" cy="238401"/>
              <a:chOff x="6604254" y="3513582"/>
              <a:chExt cx="350520" cy="320040"/>
            </a:xfrm>
            <a:solidFill>
              <a:schemeClr val="accent3"/>
            </a:solidFill>
          </p:grpSpPr>
          <p:sp>
            <p:nvSpPr>
              <p:cNvPr id="19" name="Freeform 18">
                <a:extLst>
                  <a:ext uri="{FF2B5EF4-FFF2-40B4-BE49-F238E27FC236}">
                    <a16:creationId xmlns:a16="http://schemas.microsoft.com/office/drawing/2014/main" id="{B4632D13-2708-EB49-82B1-632B11C24066}"/>
                  </a:ext>
                </a:extLst>
              </p:cNvPr>
              <p:cNvSpPr/>
              <p:nvPr/>
            </p:nvSpPr>
            <p:spPr>
              <a:xfrm>
                <a:off x="6604254" y="3513582"/>
                <a:ext cx="350520" cy="320040"/>
              </a:xfrm>
              <a:custGeom>
                <a:avLst/>
                <a:gdLst>
                  <a:gd name="connsiteX0" fmla="*/ 197644 w 219075"/>
                  <a:gd name="connsiteY0" fmla="*/ 7144 h 200025"/>
                  <a:gd name="connsiteX1" fmla="*/ 26194 w 219075"/>
                  <a:gd name="connsiteY1" fmla="*/ 7144 h 200025"/>
                  <a:gd name="connsiteX2" fmla="*/ 7144 w 219075"/>
                  <a:gd name="connsiteY2" fmla="*/ 26194 h 200025"/>
                  <a:gd name="connsiteX3" fmla="*/ 7144 w 219075"/>
                  <a:gd name="connsiteY3" fmla="*/ 178594 h 200025"/>
                  <a:gd name="connsiteX4" fmla="*/ 26194 w 219075"/>
                  <a:gd name="connsiteY4" fmla="*/ 197644 h 200025"/>
                  <a:gd name="connsiteX5" fmla="*/ 197644 w 219075"/>
                  <a:gd name="connsiteY5" fmla="*/ 197644 h 200025"/>
                  <a:gd name="connsiteX6" fmla="*/ 216694 w 219075"/>
                  <a:gd name="connsiteY6" fmla="*/ 178594 h 200025"/>
                  <a:gd name="connsiteX7" fmla="*/ 216694 w 219075"/>
                  <a:gd name="connsiteY7" fmla="*/ 26194 h 200025"/>
                  <a:gd name="connsiteX8" fmla="*/ 197644 w 219075"/>
                  <a:gd name="connsiteY8" fmla="*/ 7144 h 200025"/>
                  <a:gd name="connsiteX9" fmla="*/ 73819 w 219075"/>
                  <a:gd name="connsiteY9" fmla="*/ 26194 h 200025"/>
                  <a:gd name="connsiteX10" fmla="*/ 102394 w 219075"/>
                  <a:gd name="connsiteY10" fmla="*/ 26194 h 200025"/>
                  <a:gd name="connsiteX11" fmla="*/ 102394 w 219075"/>
                  <a:gd name="connsiteY11" fmla="*/ 45244 h 200025"/>
                  <a:gd name="connsiteX12" fmla="*/ 73819 w 219075"/>
                  <a:gd name="connsiteY12" fmla="*/ 45244 h 200025"/>
                  <a:gd name="connsiteX13" fmla="*/ 73819 w 219075"/>
                  <a:gd name="connsiteY13" fmla="*/ 26194 h 200025"/>
                  <a:gd name="connsiteX14" fmla="*/ 26194 w 219075"/>
                  <a:gd name="connsiteY14" fmla="*/ 26194 h 200025"/>
                  <a:gd name="connsiteX15" fmla="*/ 54769 w 219075"/>
                  <a:gd name="connsiteY15" fmla="*/ 26194 h 200025"/>
                  <a:gd name="connsiteX16" fmla="*/ 54769 w 219075"/>
                  <a:gd name="connsiteY16" fmla="*/ 45244 h 200025"/>
                  <a:gd name="connsiteX17" fmla="*/ 26194 w 219075"/>
                  <a:gd name="connsiteY17" fmla="*/ 45244 h 200025"/>
                  <a:gd name="connsiteX18" fmla="*/ 26194 w 219075"/>
                  <a:gd name="connsiteY18" fmla="*/ 26194 h 200025"/>
                  <a:gd name="connsiteX19" fmla="*/ 197644 w 219075"/>
                  <a:gd name="connsiteY19" fmla="*/ 178594 h 200025"/>
                  <a:gd name="connsiteX20" fmla="*/ 26194 w 219075"/>
                  <a:gd name="connsiteY20" fmla="*/ 178594 h 200025"/>
                  <a:gd name="connsiteX21" fmla="*/ 26194 w 219075"/>
                  <a:gd name="connsiteY21" fmla="*/ 64294 h 200025"/>
                  <a:gd name="connsiteX22" fmla="*/ 197644 w 219075"/>
                  <a:gd name="connsiteY22" fmla="*/ 64294 h 200025"/>
                  <a:gd name="connsiteX23" fmla="*/ 197644 w 219075"/>
                  <a:gd name="connsiteY23" fmla="*/ 178594 h 200025"/>
                  <a:gd name="connsiteX24" fmla="*/ 197644 w 219075"/>
                  <a:gd name="connsiteY24" fmla="*/ 45244 h 200025"/>
                  <a:gd name="connsiteX25" fmla="*/ 121444 w 219075"/>
                  <a:gd name="connsiteY25" fmla="*/ 45244 h 200025"/>
                  <a:gd name="connsiteX26" fmla="*/ 121444 w 219075"/>
                  <a:gd name="connsiteY26" fmla="*/ 26194 h 200025"/>
                  <a:gd name="connsiteX27" fmla="*/ 197644 w 219075"/>
                  <a:gd name="connsiteY27" fmla="*/ 26194 h 200025"/>
                  <a:gd name="connsiteX28" fmla="*/ 197644 w 219075"/>
                  <a:gd name="connsiteY28" fmla="*/ 4524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19075" h="200025">
                    <a:moveTo>
                      <a:pt x="197644" y="7144"/>
                    </a:moveTo>
                    <a:lnTo>
                      <a:pt x="26194" y="7144"/>
                    </a:lnTo>
                    <a:cubicBezTo>
                      <a:pt x="15716" y="7144"/>
                      <a:pt x="7144" y="15716"/>
                      <a:pt x="7144" y="26194"/>
                    </a:cubicBezTo>
                    <a:lnTo>
                      <a:pt x="7144" y="178594"/>
                    </a:lnTo>
                    <a:cubicBezTo>
                      <a:pt x="7144" y="189071"/>
                      <a:pt x="15716" y="197644"/>
                      <a:pt x="26194" y="197644"/>
                    </a:cubicBezTo>
                    <a:lnTo>
                      <a:pt x="197644" y="197644"/>
                    </a:lnTo>
                    <a:cubicBezTo>
                      <a:pt x="208121" y="197644"/>
                      <a:pt x="216694" y="189071"/>
                      <a:pt x="216694" y="178594"/>
                    </a:cubicBezTo>
                    <a:lnTo>
                      <a:pt x="216694" y="26194"/>
                    </a:lnTo>
                    <a:cubicBezTo>
                      <a:pt x="216694" y="15716"/>
                      <a:pt x="208121" y="7144"/>
                      <a:pt x="197644" y="7144"/>
                    </a:cubicBezTo>
                    <a:close/>
                    <a:moveTo>
                      <a:pt x="73819" y="26194"/>
                    </a:moveTo>
                    <a:lnTo>
                      <a:pt x="102394" y="26194"/>
                    </a:lnTo>
                    <a:lnTo>
                      <a:pt x="102394" y="45244"/>
                    </a:lnTo>
                    <a:lnTo>
                      <a:pt x="73819" y="45244"/>
                    </a:lnTo>
                    <a:lnTo>
                      <a:pt x="73819" y="26194"/>
                    </a:lnTo>
                    <a:close/>
                    <a:moveTo>
                      <a:pt x="26194" y="26194"/>
                    </a:moveTo>
                    <a:lnTo>
                      <a:pt x="54769" y="26194"/>
                    </a:lnTo>
                    <a:lnTo>
                      <a:pt x="54769" y="45244"/>
                    </a:lnTo>
                    <a:lnTo>
                      <a:pt x="26194" y="45244"/>
                    </a:lnTo>
                    <a:lnTo>
                      <a:pt x="26194" y="26194"/>
                    </a:lnTo>
                    <a:close/>
                    <a:moveTo>
                      <a:pt x="197644" y="178594"/>
                    </a:moveTo>
                    <a:lnTo>
                      <a:pt x="26194" y="178594"/>
                    </a:lnTo>
                    <a:lnTo>
                      <a:pt x="26194" y="64294"/>
                    </a:lnTo>
                    <a:lnTo>
                      <a:pt x="197644" y="64294"/>
                    </a:lnTo>
                    <a:lnTo>
                      <a:pt x="197644" y="178594"/>
                    </a:lnTo>
                    <a:close/>
                    <a:moveTo>
                      <a:pt x="197644" y="45244"/>
                    </a:moveTo>
                    <a:lnTo>
                      <a:pt x="121444" y="45244"/>
                    </a:lnTo>
                    <a:lnTo>
                      <a:pt x="121444" y="26194"/>
                    </a:lnTo>
                    <a:lnTo>
                      <a:pt x="197644" y="26194"/>
                    </a:lnTo>
                    <a:lnTo>
                      <a:pt x="197644" y="4524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20" name="Freeform 19">
                <a:extLst>
                  <a:ext uri="{FF2B5EF4-FFF2-40B4-BE49-F238E27FC236}">
                    <a16:creationId xmlns:a16="http://schemas.microsoft.com/office/drawing/2014/main" id="{70687ECE-11E3-8E42-823A-36B0F35F4CB4}"/>
                  </a:ext>
                </a:extLst>
              </p:cNvPr>
              <p:cNvSpPr/>
              <p:nvPr/>
            </p:nvSpPr>
            <p:spPr>
              <a:xfrm>
                <a:off x="6665214" y="362026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21" name="Freeform 20">
                <a:extLst>
                  <a:ext uri="{FF2B5EF4-FFF2-40B4-BE49-F238E27FC236}">
                    <a16:creationId xmlns:a16="http://schemas.microsoft.com/office/drawing/2014/main" id="{74BCA0F5-6559-4E48-8C99-235F3DCDF8F0}"/>
                  </a:ext>
                </a:extLst>
              </p:cNvPr>
              <p:cNvSpPr/>
              <p:nvPr/>
            </p:nvSpPr>
            <p:spPr>
              <a:xfrm>
                <a:off x="6726174" y="362026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22" name="Freeform 21">
                <a:extLst>
                  <a:ext uri="{FF2B5EF4-FFF2-40B4-BE49-F238E27FC236}">
                    <a16:creationId xmlns:a16="http://schemas.microsoft.com/office/drawing/2014/main" id="{59931C9E-4BA2-D44E-B816-B4BB17C84AB8}"/>
                  </a:ext>
                </a:extLst>
              </p:cNvPr>
              <p:cNvSpPr/>
              <p:nvPr/>
            </p:nvSpPr>
            <p:spPr>
              <a:xfrm>
                <a:off x="6787134" y="362026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23" name="Freeform 22">
                <a:extLst>
                  <a:ext uri="{FF2B5EF4-FFF2-40B4-BE49-F238E27FC236}">
                    <a16:creationId xmlns:a16="http://schemas.microsoft.com/office/drawing/2014/main" id="{D6D4039C-0FB6-4B46-80E4-E93F0660818E}"/>
                  </a:ext>
                </a:extLst>
              </p:cNvPr>
              <p:cNvSpPr/>
              <p:nvPr/>
            </p:nvSpPr>
            <p:spPr>
              <a:xfrm>
                <a:off x="6848094" y="362026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24" name="Freeform 23">
                <a:extLst>
                  <a:ext uri="{FF2B5EF4-FFF2-40B4-BE49-F238E27FC236}">
                    <a16:creationId xmlns:a16="http://schemas.microsoft.com/office/drawing/2014/main" id="{64C10719-DBB8-2A4B-9675-007D0A04C353}"/>
                  </a:ext>
                </a:extLst>
              </p:cNvPr>
              <p:cNvSpPr/>
              <p:nvPr/>
            </p:nvSpPr>
            <p:spPr>
              <a:xfrm>
                <a:off x="6665214" y="368122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25" name="Freeform 24">
                <a:extLst>
                  <a:ext uri="{FF2B5EF4-FFF2-40B4-BE49-F238E27FC236}">
                    <a16:creationId xmlns:a16="http://schemas.microsoft.com/office/drawing/2014/main" id="{ACFC97AB-6D97-5D4F-A35B-24FF6A4265D0}"/>
                  </a:ext>
                </a:extLst>
              </p:cNvPr>
              <p:cNvSpPr/>
              <p:nvPr/>
            </p:nvSpPr>
            <p:spPr>
              <a:xfrm>
                <a:off x="6726174" y="368122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26" name="Freeform 25">
                <a:extLst>
                  <a:ext uri="{FF2B5EF4-FFF2-40B4-BE49-F238E27FC236}">
                    <a16:creationId xmlns:a16="http://schemas.microsoft.com/office/drawing/2014/main" id="{851CD7D1-0A31-A641-A5D2-56310F1E653F}"/>
                  </a:ext>
                </a:extLst>
              </p:cNvPr>
              <p:cNvSpPr/>
              <p:nvPr/>
            </p:nvSpPr>
            <p:spPr>
              <a:xfrm>
                <a:off x="6787134" y="368122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27" name="Freeform 26">
                <a:extLst>
                  <a:ext uri="{FF2B5EF4-FFF2-40B4-BE49-F238E27FC236}">
                    <a16:creationId xmlns:a16="http://schemas.microsoft.com/office/drawing/2014/main" id="{8E31BB33-F4B6-384D-96C6-607F5119F40D}"/>
                  </a:ext>
                </a:extLst>
              </p:cNvPr>
              <p:cNvSpPr/>
              <p:nvPr/>
            </p:nvSpPr>
            <p:spPr>
              <a:xfrm>
                <a:off x="6848094" y="368122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28" name="Freeform 27">
                <a:extLst>
                  <a:ext uri="{FF2B5EF4-FFF2-40B4-BE49-F238E27FC236}">
                    <a16:creationId xmlns:a16="http://schemas.microsoft.com/office/drawing/2014/main" id="{97AA07B9-FFF4-7D43-8009-F3FBBCC8389F}"/>
                  </a:ext>
                </a:extLst>
              </p:cNvPr>
              <p:cNvSpPr/>
              <p:nvPr/>
            </p:nvSpPr>
            <p:spPr>
              <a:xfrm>
                <a:off x="6665214" y="374218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29" name="Freeform 28">
                <a:extLst>
                  <a:ext uri="{FF2B5EF4-FFF2-40B4-BE49-F238E27FC236}">
                    <a16:creationId xmlns:a16="http://schemas.microsoft.com/office/drawing/2014/main" id="{948FA4E5-A54D-1946-B562-A04194BC38F9}"/>
                  </a:ext>
                </a:extLst>
              </p:cNvPr>
              <p:cNvSpPr/>
              <p:nvPr/>
            </p:nvSpPr>
            <p:spPr>
              <a:xfrm>
                <a:off x="6726174" y="374218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30" name="Freeform 29">
                <a:extLst>
                  <a:ext uri="{FF2B5EF4-FFF2-40B4-BE49-F238E27FC236}">
                    <a16:creationId xmlns:a16="http://schemas.microsoft.com/office/drawing/2014/main" id="{5C1943C5-5FAE-944B-B443-9884EC67E595}"/>
                  </a:ext>
                </a:extLst>
              </p:cNvPr>
              <p:cNvSpPr/>
              <p:nvPr/>
            </p:nvSpPr>
            <p:spPr>
              <a:xfrm>
                <a:off x="6787134" y="374218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31" name="Freeform 30">
                <a:extLst>
                  <a:ext uri="{FF2B5EF4-FFF2-40B4-BE49-F238E27FC236}">
                    <a16:creationId xmlns:a16="http://schemas.microsoft.com/office/drawing/2014/main" id="{804BA441-41AD-9E42-AB7B-17F874C9B26B}"/>
                  </a:ext>
                </a:extLst>
              </p:cNvPr>
              <p:cNvSpPr/>
              <p:nvPr/>
            </p:nvSpPr>
            <p:spPr>
              <a:xfrm>
                <a:off x="6848094" y="3742182"/>
                <a:ext cx="45720" cy="45720"/>
              </a:xfrm>
              <a:custGeom>
                <a:avLst/>
                <a:gdLst>
                  <a:gd name="connsiteX0" fmla="*/ 26194 w 28575"/>
                  <a:gd name="connsiteY0" fmla="*/ 16669 h 28575"/>
                  <a:gd name="connsiteX1" fmla="*/ 16669 w 28575"/>
                  <a:gd name="connsiteY1" fmla="*/ 26194 h 28575"/>
                  <a:gd name="connsiteX2" fmla="*/ 7144 w 28575"/>
                  <a:gd name="connsiteY2" fmla="*/ 16669 h 28575"/>
                  <a:gd name="connsiteX3" fmla="*/ 16669 w 28575"/>
                  <a:gd name="connsiteY3" fmla="*/ 7144 h 28575"/>
                  <a:gd name="connsiteX4" fmla="*/ 26194 w 28575"/>
                  <a:gd name="connsiteY4" fmla="*/ 1666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6194" y="16669"/>
                    </a:moveTo>
                    <a:cubicBezTo>
                      <a:pt x="26194" y="21929"/>
                      <a:pt x="21929" y="26194"/>
                      <a:pt x="16669" y="26194"/>
                    </a:cubicBezTo>
                    <a:cubicBezTo>
                      <a:pt x="11408" y="26194"/>
                      <a:pt x="7144" y="21929"/>
                      <a:pt x="7144" y="16669"/>
                    </a:cubicBezTo>
                    <a:cubicBezTo>
                      <a:pt x="7144" y="11408"/>
                      <a:pt x="11408" y="7144"/>
                      <a:pt x="16669" y="7144"/>
                    </a:cubicBezTo>
                    <a:cubicBezTo>
                      <a:pt x="21929" y="7144"/>
                      <a:pt x="26194" y="11408"/>
                      <a:pt x="26194" y="166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grpSp>
        <p:nvGrpSpPr>
          <p:cNvPr id="10" name="Group 9">
            <a:extLst>
              <a:ext uri="{FF2B5EF4-FFF2-40B4-BE49-F238E27FC236}">
                <a16:creationId xmlns:a16="http://schemas.microsoft.com/office/drawing/2014/main" id="{2250C6AA-E798-6140-A6F8-BCE13878B22A}"/>
              </a:ext>
            </a:extLst>
          </p:cNvPr>
          <p:cNvGrpSpPr/>
          <p:nvPr/>
        </p:nvGrpSpPr>
        <p:grpSpPr>
          <a:xfrm>
            <a:off x="572497" y="3675431"/>
            <a:ext cx="1149334" cy="283810"/>
            <a:chOff x="572497" y="3887248"/>
            <a:chExt cx="1149334" cy="283810"/>
          </a:xfrm>
        </p:grpSpPr>
        <p:sp>
          <p:nvSpPr>
            <p:cNvPr id="7" name="TextBox 6">
              <a:extLst>
                <a:ext uri="{FF2B5EF4-FFF2-40B4-BE49-F238E27FC236}">
                  <a16:creationId xmlns:a16="http://schemas.microsoft.com/office/drawing/2014/main" id="{5B1AD522-7FB7-F747-BBED-A7E8C7529D34}"/>
                </a:ext>
              </a:extLst>
            </p:cNvPr>
            <p:cNvSpPr txBox="1"/>
            <p:nvPr/>
          </p:nvSpPr>
          <p:spPr>
            <a:xfrm>
              <a:off x="887244" y="3890654"/>
              <a:ext cx="83458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170" normalizeH="0" baseline="0" noProof="0" dirty="0">
                  <a:ln>
                    <a:noFill/>
                  </a:ln>
                  <a:solidFill>
                    <a:srgbClr val="384951"/>
                  </a:solidFill>
                  <a:effectLst/>
                  <a:uLnTx/>
                  <a:uFillTx/>
                  <a:latin typeface="Arial" panose="020B0604020202020204"/>
                  <a:ea typeface="+mn-ea"/>
                  <a:cs typeface="+mn-cs"/>
                </a:rPr>
                <a:t>QUERY</a:t>
              </a:r>
            </a:p>
          </p:txBody>
        </p:sp>
        <p:grpSp>
          <p:nvGrpSpPr>
            <p:cNvPr id="32" name="Group 31">
              <a:extLst>
                <a:ext uri="{FF2B5EF4-FFF2-40B4-BE49-F238E27FC236}">
                  <a16:creationId xmlns:a16="http://schemas.microsoft.com/office/drawing/2014/main" id="{B74EF715-5789-5E4F-9455-7F61B6CDFBFB}"/>
                </a:ext>
              </a:extLst>
            </p:cNvPr>
            <p:cNvGrpSpPr/>
            <p:nvPr/>
          </p:nvGrpSpPr>
          <p:grpSpPr>
            <a:xfrm>
              <a:off x="572497" y="3887248"/>
              <a:ext cx="283810" cy="283810"/>
              <a:chOff x="9402318" y="3483102"/>
              <a:chExt cx="381000" cy="381000"/>
            </a:xfrm>
            <a:solidFill>
              <a:schemeClr val="accent3"/>
            </a:solidFill>
          </p:grpSpPr>
          <p:sp>
            <p:nvSpPr>
              <p:cNvPr id="33" name="Freeform 32">
                <a:extLst>
                  <a:ext uri="{FF2B5EF4-FFF2-40B4-BE49-F238E27FC236}">
                    <a16:creationId xmlns:a16="http://schemas.microsoft.com/office/drawing/2014/main" id="{B61D2FE4-B4A3-724F-A858-158E9A9939B7}"/>
                  </a:ext>
                </a:extLst>
              </p:cNvPr>
              <p:cNvSpPr/>
              <p:nvPr/>
            </p:nvSpPr>
            <p:spPr>
              <a:xfrm>
                <a:off x="9402318" y="3483102"/>
                <a:ext cx="350520" cy="320040"/>
              </a:xfrm>
              <a:custGeom>
                <a:avLst/>
                <a:gdLst>
                  <a:gd name="connsiteX0" fmla="*/ 26194 w 219075"/>
                  <a:gd name="connsiteY0" fmla="*/ 64294 h 200025"/>
                  <a:gd name="connsiteX1" fmla="*/ 197644 w 219075"/>
                  <a:gd name="connsiteY1" fmla="*/ 64294 h 200025"/>
                  <a:gd name="connsiteX2" fmla="*/ 197644 w 219075"/>
                  <a:gd name="connsiteY2" fmla="*/ 102394 h 200025"/>
                  <a:gd name="connsiteX3" fmla="*/ 216694 w 219075"/>
                  <a:gd name="connsiteY3" fmla="*/ 102394 h 200025"/>
                  <a:gd name="connsiteX4" fmla="*/ 216694 w 219075"/>
                  <a:gd name="connsiteY4" fmla="*/ 26194 h 200025"/>
                  <a:gd name="connsiteX5" fmla="*/ 197644 w 219075"/>
                  <a:gd name="connsiteY5" fmla="*/ 7144 h 200025"/>
                  <a:gd name="connsiteX6" fmla="*/ 26194 w 219075"/>
                  <a:gd name="connsiteY6" fmla="*/ 7144 h 200025"/>
                  <a:gd name="connsiteX7" fmla="*/ 7144 w 219075"/>
                  <a:gd name="connsiteY7" fmla="*/ 26194 h 200025"/>
                  <a:gd name="connsiteX8" fmla="*/ 7144 w 219075"/>
                  <a:gd name="connsiteY8" fmla="*/ 178594 h 200025"/>
                  <a:gd name="connsiteX9" fmla="*/ 26194 w 219075"/>
                  <a:gd name="connsiteY9" fmla="*/ 197644 h 200025"/>
                  <a:gd name="connsiteX10" fmla="*/ 102394 w 219075"/>
                  <a:gd name="connsiteY10" fmla="*/ 197644 h 200025"/>
                  <a:gd name="connsiteX11" fmla="*/ 102394 w 219075"/>
                  <a:gd name="connsiteY11" fmla="*/ 178594 h 200025"/>
                  <a:gd name="connsiteX12" fmla="*/ 26194 w 219075"/>
                  <a:gd name="connsiteY12" fmla="*/ 178594 h 200025"/>
                  <a:gd name="connsiteX13" fmla="*/ 26194 w 219075"/>
                  <a:gd name="connsiteY13" fmla="*/ 64294 h 200025"/>
                  <a:gd name="connsiteX14" fmla="*/ 121444 w 219075"/>
                  <a:gd name="connsiteY14" fmla="*/ 26194 h 200025"/>
                  <a:gd name="connsiteX15" fmla="*/ 197644 w 219075"/>
                  <a:gd name="connsiteY15" fmla="*/ 26194 h 200025"/>
                  <a:gd name="connsiteX16" fmla="*/ 197644 w 219075"/>
                  <a:gd name="connsiteY16" fmla="*/ 45244 h 200025"/>
                  <a:gd name="connsiteX17" fmla="*/ 121444 w 219075"/>
                  <a:gd name="connsiteY17" fmla="*/ 45244 h 200025"/>
                  <a:gd name="connsiteX18" fmla="*/ 121444 w 219075"/>
                  <a:gd name="connsiteY18" fmla="*/ 26194 h 200025"/>
                  <a:gd name="connsiteX19" fmla="*/ 73819 w 219075"/>
                  <a:gd name="connsiteY19" fmla="*/ 26194 h 200025"/>
                  <a:gd name="connsiteX20" fmla="*/ 102394 w 219075"/>
                  <a:gd name="connsiteY20" fmla="*/ 26194 h 200025"/>
                  <a:gd name="connsiteX21" fmla="*/ 102394 w 219075"/>
                  <a:gd name="connsiteY21" fmla="*/ 45244 h 200025"/>
                  <a:gd name="connsiteX22" fmla="*/ 73819 w 219075"/>
                  <a:gd name="connsiteY22" fmla="*/ 45244 h 200025"/>
                  <a:gd name="connsiteX23" fmla="*/ 73819 w 219075"/>
                  <a:gd name="connsiteY23" fmla="*/ 26194 h 200025"/>
                  <a:gd name="connsiteX24" fmla="*/ 26194 w 219075"/>
                  <a:gd name="connsiteY24" fmla="*/ 26194 h 200025"/>
                  <a:gd name="connsiteX25" fmla="*/ 54769 w 219075"/>
                  <a:gd name="connsiteY25" fmla="*/ 26194 h 200025"/>
                  <a:gd name="connsiteX26" fmla="*/ 54769 w 219075"/>
                  <a:gd name="connsiteY26" fmla="*/ 45244 h 200025"/>
                  <a:gd name="connsiteX27" fmla="*/ 26194 w 219075"/>
                  <a:gd name="connsiteY27" fmla="*/ 45244 h 200025"/>
                  <a:gd name="connsiteX28" fmla="*/ 26194 w 219075"/>
                  <a:gd name="connsiteY28" fmla="*/ 2619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19075" h="200025">
                    <a:moveTo>
                      <a:pt x="26194" y="64294"/>
                    </a:moveTo>
                    <a:lnTo>
                      <a:pt x="197644" y="64294"/>
                    </a:lnTo>
                    <a:lnTo>
                      <a:pt x="197644" y="102394"/>
                    </a:lnTo>
                    <a:lnTo>
                      <a:pt x="216694" y="102394"/>
                    </a:lnTo>
                    <a:lnTo>
                      <a:pt x="216694" y="26194"/>
                    </a:lnTo>
                    <a:cubicBezTo>
                      <a:pt x="216694" y="15716"/>
                      <a:pt x="208121" y="7144"/>
                      <a:pt x="197644" y="7144"/>
                    </a:cubicBezTo>
                    <a:lnTo>
                      <a:pt x="26194" y="7144"/>
                    </a:lnTo>
                    <a:cubicBezTo>
                      <a:pt x="15716" y="7144"/>
                      <a:pt x="7144" y="15716"/>
                      <a:pt x="7144" y="26194"/>
                    </a:cubicBezTo>
                    <a:lnTo>
                      <a:pt x="7144" y="178594"/>
                    </a:lnTo>
                    <a:cubicBezTo>
                      <a:pt x="7144" y="189071"/>
                      <a:pt x="15716" y="197644"/>
                      <a:pt x="26194" y="197644"/>
                    </a:cubicBezTo>
                    <a:lnTo>
                      <a:pt x="102394" y="197644"/>
                    </a:lnTo>
                    <a:lnTo>
                      <a:pt x="102394" y="178594"/>
                    </a:lnTo>
                    <a:lnTo>
                      <a:pt x="26194" y="178594"/>
                    </a:lnTo>
                    <a:lnTo>
                      <a:pt x="26194" y="64294"/>
                    </a:lnTo>
                    <a:close/>
                    <a:moveTo>
                      <a:pt x="121444" y="26194"/>
                    </a:moveTo>
                    <a:lnTo>
                      <a:pt x="197644" y="26194"/>
                    </a:lnTo>
                    <a:lnTo>
                      <a:pt x="197644" y="45244"/>
                    </a:lnTo>
                    <a:lnTo>
                      <a:pt x="121444" y="45244"/>
                    </a:lnTo>
                    <a:lnTo>
                      <a:pt x="121444" y="26194"/>
                    </a:lnTo>
                    <a:close/>
                    <a:moveTo>
                      <a:pt x="73819" y="26194"/>
                    </a:moveTo>
                    <a:lnTo>
                      <a:pt x="102394" y="26194"/>
                    </a:lnTo>
                    <a:lnTo>
                      <a:pt x="102394" y="45244"/>
                    </a:lnTo>
                    <a:lnTo>
                      <a:pt x="73819" y="45244"/>
                    </a:lnTo>
                    <a:lnTo>
                      <a:pt x="73819" y="26194"/>
                    </a:lnTo>
                    <a:close/>
                    <a:moveTo>
                      <a:pt x="26194" y="26194"/>
                    </a:moveTo>
                    <a:lnTo>
                      <a:pt x="54769" y="26194"/>
                    </a:lnTo>
                    <a:lnTo>
                      <a:pt x="54769" y="45244"/>
                    </a:lnTo>
                    <a:lnTo>
                      <a:pt x="26194" y="45244"/>
                    </a:lnTo>
                    <a:lnTo>
                      <a:pt x="26194" y="26194"/>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34" name="Freeform 33">
                <a:extLst>
                  <a:ext uri="{FF2B5EF4-FFF2-40B4-BE49-F238E27FC236}">
                    <a16:creationId xmlns:a16="http://schemas.microsoft.com/office/drawing/2014/main" id="{F02C5233-909C-AE4B-9C16-A2167A99D48E}"/>
                  </a:ext>
                </a:extLst>
              </p:cNvPr>
              <p:cNvSpPr/>
              <p:nvPr/>
            </p:nvSpPr>
            <p:spPr>
              <a:xfrm>
                <a:off x="9585198" y="3665982"/>
                <a:ext cx="198120" cy="198120"/>
              </a:xfrm>
              <a:custGeom>
                <a:avLst/>
                <a:gdLst>
                  <a:gd name="connsiteX0" fmla="*/ 121444 w 123825"/>
                  <a:gd name="connsiteY0" fmla="*/ 73819 h 123825"/>
                  <a:gd name="connsiteX1" fmla="*/ 121444 w 123825"/>
                  <a:gd name="connsiteY1" fmla="*/ 54769 h 123825"/>
                  <a:gd name="connsiteX2" fmla="*/ 110966 w 123825"/>
                  <a:gd name="connsiteY2" fmla="*/ 54769 h 123825"/>
                  <a:gd name="connsiteX3" fmla="*/ 104299 w 123825"/>
                  <a:gd name="connsiteY3" fmla="*/ 37624 h 123825"/>
                  <a:gd name="connsiteX4" fmla="*/ 111919 w 123825"/>
                  <a:gd name="connsiteY4" fmla="*/ 30004 h 123825"/>
                  <a:gd name="connsiteX5" fmla="*/ 98584 w 123825"/>
                  <a:gd name="connsiteY5" fmla="*/ 16669 h 123825"/>
                  <a:gd name="connsiteX6" fmla="*/ 90964 w 123825"/>
                  <a:gd name="connsiteY6" fmla="*/ 24289 h 123825"/>
                  <a:gd name="connsiteX7" fmla="*/ 73819 w 123825"/>
                  <a:gd name="connsiteY7" fmla="*/ 17621 h 123825"/>
                  <a:gd name="connsiteX8" fmla="*/ 73819 w 123825"/>
                  <a:gd name="connsiteY8" fmla="*/ 7144 h 123825"/>
                  <a:gd name="connsiteX9" fmla="*/ 54769 w 123825"/>
                  <a:gd name="connsiteY9" fmla="*/ 7144 h 123825"/>
                  <a:gd name="connsiteX10" fmla="*/ 54769 w 123825"/>
                  <a:gd name="connsiteY10" fmla="*/ 17621 h 123825"/>
                  <a:gd name="connsiteX11" fmla="*/ 37624 w 123825"/>
                  <a:gd name="connsiteY11" fmla="*/ 24289 h 123825"/>
                  <a:gd name="connsiteX12" fmla="*/ 30003 w 123825"/>
                  <a:gd name="connsiteY12" fmla="*/ 16669 h 123825"/>
                  <a:gd name="connsiteX13" fmla="*/ 16669 w 123825"/>
                  <a:gd name="connsiteY13" fmla="*/ 30004 h 123825"/>
                  <a:gd name="connsiteX14" fmla="*/ 24289 w 123825"/>
                  <a:gd name="connsiteY14" fmla="*/ 37624 h 123825"/>
                  <a:gd name="connsiteX15" fmla="*/ 17621 w 123825"/>
                  <a:gd name="connsiteY15" fmla="*/ 54769 h 123825"/>
                  <a:gd name="connsiteX16" fmla="*/ 7144 w 123825"/>
                  <a:gd name="connsiteY16" fmla="*/ 54769 h 123825"/>
                  <a:gd name="connsiteX17" fmla="*/ 7144 w 123825"/>
                  <a:gd name="connsiteY17" fmla="*/ 73819 h 123825"/>
                  <a:gd name="connsiteX18" fmla="*/ 17621 w 123825"/>
                  <a:gd name="connsiteY18" fmla="*/ 73819 h 123825"/>
                  <a:gd name="connsiteX19" fmla="*/ 24289 w 123825"/>
                  <a:gd name="connsiteY19" fmla="*/ 90964 h 123825"/>
                  <a:gd name="connsiteX20" fmla="*/ 16669 w 123825"/>
                  <a:gd name="connsiteY20" fmla="*/ 98584 h 123825"/>
                  <a:gd name="connsiteX21" fmla="*/ 30003 w 123825"/>
                  <a:gd name="connsiteY21" fmla="*/ 111919 h 123825"/>
                  <a:gd name="connsiteX22" fmla="*/ 37624 w 123825"/>
                  <a:gd name="connsiteY22" fmla="*/ 104299 h 123825"/>
                  <a:gd name="connsiteX23" fmla="*/ 54769 w 123825"/>
                  <a:gd name="connsiteY23" fmla="*/ 110966 h 123825"/>
                  <a:gd name="connsiteX24" fmla="*/ 54769 w 123825"/>
                  <a:gd name="connsiteY24" fmla="*/ 121444 h 123825"/>
                  <a:gd name="connsiteX25" fmla="*/ 73819 w 123825"/>
                  <a:gd name="connsiteY25" fmla="*/ 121444 h 123825"/>
                  <a:gd name="connsiteX26" fmla="*/ 73819 w 123825"/>
                  <a:gd name="connsiteY26" fmla="*/ 110966 h 123825"/>
                  <a:gd name="connsiteX27" fmla="*/ 90964 w 123825"/>
                  <a:gd name="connsiteY27" fmla="*/ 104299 h 123825"/>
                  <a:gd name="connsiteX28" fmla="*/ 98584 w 123825"/>
                  <a:gd name="connsiteY28" fmla="*/ 111919 h 123825"/>
                  <a:gd name="connsiteX29" fmla="*/ 111919 w 123825"/>
                  <a:gd name="connsiteY29" fmla="*/ 98584 h 123825"/>
                  <a:gd name="connsiteX30" fmla="*/ 104299 w 123825"/>
                  <a:gd name="connsiteY30" fmla="*/ 90964 h 123825"/>
                  <a:gd name="connsiteX31" fmla="*/ 110966 w 123825"/>
                  <a:gd name="connsiteY31" fmla="*/ 73819 h 123825"/>
                  <a:gd name="connsiteX32" fmla="*/ 121444 w 123825"/>
                  <a:gd name="connsiteY32" fmla="*/ 73819 h 123825"/>
                  <a:gd name="connsiteX33" fmla="*/ 64294 w 123825"/>
                  <a:gd name="connsiteY33" fmla="*/ 83344 h 123825"/>
                  <a:gd name="connsiteX34" fmla="*/ 45244 w 123825"/>
                  <a:gd name="connsiteY34" fmla="*/ 64294 h 123825"/>
                  <a:gd name="connsiteX35" fmla="*/ 64294 w 123825"/>
                  <a:gd name="connsiteY35" fmla="*/ 45244 h 123825"/>
                  <a:gd name="connsiteX36" fmla="*/ 83344 w 123825"/>
                  <a:gd name="connsiteY36" fmla="*/ 64294 h 123825"/>
                  <a:gd name="connsiteX37" fmla="*/ 64294 w 123825"/>
                  <a:gd name="connsiteY37" fmla="*/ 833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3825" h="123825">
                    <a:moveTo>
                      <a:pt x="121444" y="73819"/>
                    </a:moveTo>
                    <a:lnTo>
                      <a:pt x="121444" y="54769"/>
                    </a:lnTo>
                    <a:lnTo>
                      <a:pt x="110966" y="54769"/>
                    </a:lnTo>
                    <a:cubicBezTo>
                      <a:pt x="110014" y="49054"/>
                      <a:pt x="107156" y="43339"/>
                      <a:pt x="104299" y="37624"/>
                    </a:cubicBezTo>
                    <a:lnTo>
                      <a:pt x="111919" y="30004"/>
                    </a:lnTo>
                    <a:lnTo>
                      <a:pt x="98584" y="16669"/>
                    </a:lnTo>
                    <a:lnTo>
                      <a:pt x="90964" y="24289"/>
                    </a:lnTo>
                    <a:cubicBezTo>
                      <a:pt x="86201" y="21431"/>
                      <a:pt x="80486" y="18574"/>
                      <a:pt x="73819" y="17621"/>
                    </a:cubicBezTo>
                    <a:lnTo>
                      <a:pt x="73819" y="7144"/>
                    </a:lnTo>
                    <a:lnTo>
                      <a:pt x="54769" y="7144"/>
                    </a:lnTo>
                    <a:lnTo>
                      <a:pt x="54769" y="17621"/>
                    </a:lnTo>
                    <a:cubicBezTo>
                      <a:pt x="49053" y="18574"/>
                      <a:pt x="43339" y="21431"/>
                      <a:pt x="37624" y="24289"/>
                    </a:cubicBezTo>
                    <a:lnTo>
                      <a:pt x="30003" y="16669"/>
                    </a:lnTo>
                    <a:lnTo>
                      <a:pt x="16669" y="30004"/>
                    </a:lnTo>
                    <a:lnTo>
                      <a:pt x="24289" y="37624"/>
                    </a:lnTo>
                    <a:cubicBezTo>
                      <a:pt x="21431" y="42386"/>
                      <a:pt x="18574" y="48101"/>
                      <a:pt x="17621" y="54769"/>
                    </a:cubicBezTo>
                    <a:lnTo>
                      <a:pt x="7144" y="54769"/>
                    </a:lnTo>
                    <a:lnTo>
                      <a:pt x="7144" y="73819"/>
                    </a:lnTo>
                    <a:lnTo>
                      <a:pt x="17621" y="73819"/>
                    </a:lnTo>
                    <a:cubicBezTo>
                      <a:pt x="18574" y="79534"/>
                      <a:pt x="21431" y="85249"/>
                      <a:pt x="24289" y="90964"/>
                    </a:cubicBezTo>
                    <a:lnTo>
                      <a:pt x="16669" y="98584"/>
                    </a:lnTo>
                    <a:lnTo>
                      <a:pt x="30003" y="111919"/>
                    </a:lnTo>
                    <a:lnTo>
                      <a:pt x="37624" y="104299"/>
                    </a:lnTo>
                    <a:cubicBezTo>
                      <a:pt x="42386" y="107156"/>
                      <a:pt x="48101" y="110014"/>
                      <a:pt x="54769" y="110966"/>
                    </a:cubicBezTo>
                    <a:lnTo>
                      <a:pt x="54769" y="121444"/>
                    </a:lnTo>
                    <a:lnTo>
                      <a:pt x="73819" y="121444"/>
                    </a:lnTo>
                    <a:lnTo>
                      <a:pt x="73819" y="110966"/>
                    </a:lnTo>
                    <a:cubicBezTo>
                      <a:pt x="79534" y="110014"/>
                      <a:pt x="85249" y="107156"/>
                      <a:pt x="90964" y="104299"/>
                    </a:cubicBezTo>
                    <a:lnTo>
                      <a:pt x="98584" y="111919"/>
                    </a:lnTo>
                    <a:lnTo>
                      <a:pt x="111919" y="98584"/>
                    </a:lnTo>
                    <a:lnTo>
                      <a:pt x="104299" y="90964"/>
                    </a:lnTo>
                    <a:cubicBezTo>
                      <a:pt x="107156" y="86201"/>
                      <a:pt x="110014" y="80486"/>
                      <a:pt x="110966" y="73819"/>
                    </a:cubicBezTo>
                    <a:lnTo>
                      <a:pt x="121444" y="73819"/>
                    </a:lnTo>
                    <a:close/>
                    <a:moveTo>
                      <a:pt x="64294" y="83344"/>
                    </a:moveTo>
                    <a:cubicBezTo>
                      <a:pt x="53816" y="83344"/>
                      <a:pt x="45244" y="74771"/>
                      <a:pt x="45244" y="64294"/>
                    </a:cubicBezTo>
                    <a:cubicBezTo>
                      <a:pt x="45244" y="53816"/>
                      <a:pt x="53816" y="45244"/>
                      <a:pt x="64294" y="45244"/>
                    </a:cubicBezTo>
                    <a:cubicBezTo>
                      <a:pt x="74771" y="45244"/>
                      <a:pt x="83344" y="53816"/>
                      <a:pt x="83344" y="64294"/>
                    </a:cubicBezTo>
                    <a:cubicBezTo>
                      <a:pt x="83344" y="74771"/>
                      <a:pt x="74771" y="83344"/>
                      <a:pt x="64294" y="8334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grpSp>
        <p:nvGrpSpPr>
          <p:cNvPr id="3" name="Group 2">
            <a:extLst>
              <a:ext uri="{FF2B5EF4-FFF2-40B4-BE49-F238E27FC236}">
                <a16:creationId xmlns:a16="http://schemas.microsoft.com/office/drawing/2014/main" id="{1A614110-3B27-7549-BD67-1633BBAC9440}"/>
              </a:ext>
            </a:extLst>
          </p:cNvPr>
          <p:cNvGrpSpPr/>
          <p:nvPr/>
        </p:nvGrpSpPr>
        <p:grpSpPr>
          <a:xfrm>
            <a:off x="572497" y="5519863"/>
            <a:ext cx="1949489" cy="276999"/>
            <a:chOff x="572497" y="4898034"/>
            <a:chExt cx="1949489" cy="276999"/>
          </a:xfrm>
        </p:grpSpPr>
        <p:sp>
          <p:nvSpPr>
            <p:cNvPr id="8" name="TextBox 7">
              <a:extLst>
                <a:ext uri="{FF2B5EF4-FFF2-40B4-BE49-F238E27FC236}">
                  <a16:creationId xmlns:a16="http://schemas.microsoft.com/office/drawing/2014/main" id="{7A5802C5-0EEA-D341-B5D7-B9564569341D}"/>
                </a:ext>
              </a:extLst>
            </p:cNvPr>
            <p:cNvSpPr txBox="1"/>
            <p:nvPr/>
          </p:nvSpPr>
          <p:spPr>
            <a:xfrm>
              <a:off x="887244" y="4898034"/>
              <a:ext cx="1634742"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170" normalizeH="0" baseline="0" noProof="0" dirty="0">
                  <a:ln>
                    <a:noFill/>
                  </a:ln>
                  <a:solidFill>
                    <a:srgbClr val="384951"/>
                  </a:solidFill>
                  <a:effectLst/>
                  <a:uLnTx/>
                  <a:uFillTx/>
                  <a:latin typeface="Arial" panose="020B0604020202020204"/>
                  <a:ea typeface="+mn-ea"/>
                  <a:cs typeface="+mn-cs"/>
                </a:rPr>
                <a:t>CONCURRENCY</a:t>
              </a:r>
            </a:p>
          </p:txBody>
        </p:sp>
        <p:sp>
          <p:nvSpPr>
            <p:cNvPr id="35" name="Freeform 34">
              <a:extLst>
                <a:ext uri="{FF2B5EF4-FFF2-40B4-BE49-F238E27FC236}">
                  <a16:creationId xmlns:a16="http://schemas.microsoft.com/office/drawing/2014/main" id="{1D62979F-C1A3-8A49-9961-BFD82DE2E2BA}"/>
                </a:ext>
              </a:extLst>
            </p:cNvPr>
            <p:cNvSpPr/>
            <p:nvPr/>
          </p:nvSpPr>
          <p:spPr>
            <a:xfrm>
              <a:off x="572497" y="4917333"/>
              <a:ext cx="261106" cy="238401"/>
            </a:xfrm>
            <a:custGeom>
              <a:avLst/>
              <a:gdLst>
                <a:gd name="connsiteX0" fmla="*/ 197644 w 219075"/>
                <a:gd name="connsiteY0" fmla="*/ 7144 h 200025"/>
                <a:gd name="connsiteX1" fmla="*/ 26194 w 219075"/>
                <a:gd name="connsiteY1" fmla="*/ 7144 h 200025"/>
                <a:gd name="connsiteX2" fmla="*/ 7144 w 219075"/>
                <a:gd name="connsiteY2" fmla="*/ 26194 h 200025"/>
                <a:gd name="connsiteX3" fmla="*/ 7144 w 219075"/>
                <a:gd name="connsiteY3" fmla="*/ 178594 h 200025"/>
                <a:gd name="connsiteX4" fmla="*/ 26194 w 219075"/>
                <a:gd name="connsiteY4" fmla="*/ 197644 h 200025"/>
                <a:gd name="connsiteX5" fmla="*/ 197644 w 219075"/>
                <a:gd name="connsiteY5" fmla="*/ 197644 h 200025"/>
                <a:gd name="connsiteX6" fmla="*/ 216694 w 219075"/>
                <a:gd name="connsiteY6" fmla="*/ 178594 h 200025"/>
                <a:gd name="connsiteX7" fmla="*/ 216694 w 219075"/>
                <a:gd name="connsiteY7" fmla="*/ 26194 h 200025"/>
                <a:gd name="connsiteX8" fmla="*/ 197644 w 219075"/>
                <a:gd name="connsiteY8" fmla="*/ 7144 h 200025"/>
                <a:gd name="connsiteX9" fmla="*/ 73819 w 219075"/>
                <a:gd name="connsiteY9" fmla="*/ 26194 h 200025"/>
                <a:gd name="connsiteX10" fmla="*/ 102394 w 219075"/>
                <a:gd name="connsiteY10" fmla="*/ 26194 h 200025"/>
                <a:gd name="connsiteX11" fmla="*/ 102394 w 219075"/>
                <a:gd name="connsiteY11" fmla="*/ 45244 h 200025"/>
                <a:gd name="connsiteX12" fmla="*/ 73819 w 219075"/>
                <a:gd name="connsiteY12" fmla="*/ 45244 h 200025"/>
                <a:gd name="connsiteX13" fmla="*/ 73819 w 219075"/>
                <a:gd name="connsiteY13" fmla="*/ 26194 h 200025"/>
                <a:gd name="connsiteX14" fmla="*/ 26194 w 219075"/>
                <a:gd name="connsiteY14" fmla="*/ 26194 h 200025"/>
                <a:gd name="connsiteX15" fmla="*/ 54769 w 219075"/>
                <a:gd name="connsiteY15" fmla="*/ 26194 h 200025"/>
                <a:gd name="connsiteX16" fmla="*/ 54769 w 219075"/>
                <a:gd name="connsiteY16" fmla="*/ 45244 h 200025"/>
                <a:gd name="connsiteX17" fmla="*/ 26194 w 219075"/>
                <a:gd name="connsiteY17" fmla="*/ 45244 h 200025"/>
                <a:gd name="connsiteX18" fmla="*/ 26194 w 219075"/>
                <a:gd name="connsiteY18" fmla="*/ 26194 h 200025"/>
                <a:gd name="connsiteX19" fmla="*/ 197644 w 219075"/>
                <a:gd name="connsiteY19" fmla="*/ 178594 h 200025"/>
                <a:gd name="connsiteX20" fmla="*/ 26194 w 219075"/>
                <a:gd name="connsiteY20" fmla="*/ 178594 h 200025"/>
                <a:gd name="connsiteX21" fmla="*/ 26194 w 219075"/>
                <a:gd name="connsiteY21" fmla="*/ 140494 h 200025"/>
                <a:gd name="connsiteX22" fmla="*/ 45244 w 219075"/>
                <a:gd name="connsiteY22" fmla="*/ 140494 h 200025"/>
                <a:gd name="connsiteX23" fmla="*/ 51911 w 219075"/>
                <a:gd name="connsiteY23" fmla="*/ 137636 h 200025"/>
                <a:gd name="connsiteX24" fmla="*/ 64294 w 219075"/>
                <a:gd name="connsiteY24" fmla="*/ 125254 h 200025"/>
                <a:gd name="connsiteX25" fmla="*/ 86201 w 219075"/>
                <a:gd name="connsiteY25" fmla="*/ 147161 h 200025"/>
                <a:gd name="connsiteX26" fmla="*/ 92869 w 219075"/>
                <a:gd name="connsiteY26" fmla="*/ 150019 h 200025"/>
                <a:gd name="connsiteX27" fmla="*/ 93821 w 219075"/>
                <a:gd name="connsiteY27" fmla="*/ 150019 h 200025"/>
                <a:gd name="connsiteX28" fmla="*/ 100489 w 219075"/>
                <a:gd name="connsiteY28" fmla="*/ 146209 h 200025"/>
                <a:gd name="connsiteX29" fmla="*/ 131921 w 219075"/>
                <a:gd name="connsiteY29" fmla="*/ 107156 h 200025"/>
                <a:gd name="connsiteX30" fmla="*/ 162401 w 219075"/>
                <a:gd name="connsiteY30" fmla="*/ 137636 h 200025"/>
                <a:gd name="connsiteX31" fmla="*/ 175736 w 219075"/>
                <a:gd name="connsiteY31" fmla="*/ 137636 h 200025"/>
                <a:gd name="connsiteX32" fmla="*/ 191929 w 219075"/>
                <a:gd name="connsiteY32" fmla="*/ 121444 h 200025"/>
                <a:gd name="connsiteX33" fmla="*/ 197644 w 219075"/>
                <a:gd name="connsiteY33" fmla="*/ 121444 h 200025"/>
                <a:gd name="connsiteX34" fmla="*/ 197644 w 219075"/>
                <a:gd name="connsiteY34" fmla="*/ 178594 h 200025"/>
                <a:gd name="connsiteX35" fmla="*/ 197644 w 219075"/>
                <a:gd name="connsiteY35" fmla="*/ 102394 h 200025"/>
                <a:gd name="connsiteX36" fmla="*/ 188119 w 219075"/>
                <a:gd name="connsiteY36" fmla="*/ 102394 h 200025"/>
                <a:gd name="connsiteX37" fmla="*/ 181451 w 219075"/>
                <a:gd name="connsiteY37" fmla="*/ 105251 h 200025"/>
                <a:gd name="connsiteX38" fmla="*/ 169069 w 219075"/>
                <a:gd name="connsiteY38" fmla="*/ 117634 h 200025"/>
                <a:gd name="connsiteX39" fmla="*/ 137636 w 219075"/>
                <a:gd name="connsiteY39" fmla="*/ 86201 h 200025"/>
                <a:gd name="connsiteX40" fmla="*/ 130016 w 219075"/>
                <a:gd name="connsiteY40" fmla="*/ 83344 h 200025"/>
                <a:gd name="connsiteX41" fmla="*/ 123349 w 219075"/>
                <a:gd name="connsiteY41" fmla="*/ 87154 h 200025"/>
                <a:gd name="connsiteX42" fmla="*/ 91916 w 219075"/>
                <a:gd name="connsiteY42" fmla="*/ 126206 h 200025"/>
                <a:gd name="connsiteX43" fmla="*/ 70961 w 219075"/>
                <a:gd name="connsiteY43" fmla="*/ 105251 h 200025"/>
                <a:gd name="connsiteX44" fmla="*/ 57626 w 219075"/>
                <a:gd name="connsiteY44" fmla="*/ 105251 h 200025"/>
                <a:gd name="connsiteX45" fmla="*/ 41434 w 219075"/>
                <a:gd name="connsiteY45" fmla="*/ 121444 h 200025"/>
                <a:gd name="connsiteX46" fmla="*/ 26194 w 219075"/>
                <a:gd name="connsiteY46" fmla="*/ 121444 h 200025"/>
                <a:gd name="connsiteX47" fmla="*/ 26194 w 219075"/>
                <a:gd name="connsiteY47" fmla="*/ 64294 h 200025"/>
                <a:gd name="connsiteX48" fmla="*/ 197644 w 219075"/>
                <a:gd name="connsiteY48" fmla="*/ 64294 h 200025"/>
                <a:gd name="connsiteX49" fmla="*/ 197644 w 219075"/>
                <a:gd name="connsiteY49" fmla="*/ 102394 h 200025"/>
                <a:gd name="connsiteX50" fmla="*/ 197644 w 219075"/>
                <a:gd name="connsiteY50" fmla="*/ 45244 h 200025"/>
                <a:gd name="connsiteX51" fmla="*/ 121444 w 219075"/>
                <a:gd name="connsiteY51" fmla="*/ 45244 h 200025"/>
                <a:gd name="connsiteX52" fmla="*/ 121444 w 219075"/>
                <a:gd name="connsiteY52" fmla="*/ 26194 h 200025"/>
                <a:gd name="connsiteX53" fmla="*/ 197644 w 219075"/>
                <a:gd name="connsiteY53" fmla="*/ 26194 h 200025"/>
                <a:gd name="connsiteX54" fmla="*/ 197644 w 219075"/>
                <a:gd name="connsiteY54" fmla="*/ 4524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19075" h="200025">
                  <a:moveTo>
                    <a:pt x="197644" y="7144"/>
                  </a:moveTo>
                  <a:lnTo>
                    <a:pt x="26194" y="7144"/>
                  </a:lnTo>
                  <a:cubicBezTo>
                    <a:pt x="15716" y="7144"/>
                    <a:pt x="7144" y="15716"/>
                    <a:pt x="7144" y="26194"/>
                  </a:cubicBezTo>
                  <a:lnTo>
                    <a:pt x="7144" y="178594"/>
                  </a:lnTo>
                  <a:cubicBezTo>
                    <a:pt x="7144" y="189071"/>
                    <a:pt x="15716" y="197644"/>
                    <a:pt x="26194" y="197644"/>
                  </a:cubicBezTo>
                  <a:lnTo>
                    <a:pt x="197644" y="197644"/>
                  </a:lnTo>
                  <a:cubicBezTo>
                    <a:pt x="208121" y="197644"/>
                    <a:pt x="216694" y="189071"/>
                    <a:pt x="216694" y="178594"/>
                  </a:cubicBezTo>
                  <a:lnTo>
                    <a:pt x="216694" y="26194"/>
                  </a:lnTo>
                  <a:cubicBezTo>
                    <a:pt x="216694" y="15716"/>
                    <a:pt x="208121" y="7144"/>
                    <a:pt x="197644" y="7144"/>
                  </a:cubicBezTo>
                  <a:close/>
                  <a:moveTo>
                    <a:pt x="73819" y="26194"/>
                  </a:moveTo>
                  <a:lnTo>
                    <a:pt x="102394" y="26194"/>
                  </a:lnTo>
                  <a:lnTo>
                    <a:pt x="102394" y="45244"/>
                  </a:lnTo>
                  <a:lnTo>
                    <a:pt x="73819" y="45244"/>
                  </a:lnTo>
                  <a:lnTo>
                    <a:pt x="73819" y="26194"/>
                  </a:lnTo>
                  <a:close/>
                  <a:moveTo>
                    <a:pt x="26194" y="26194"/>
                  </a:moveTo>
                  <a:lnTo>
                    <a:pt x="54769" y="26194"/>
                  </a:lnTo>
                  <a:lnTo>
                    <a:pt x="54769" y="45244"/>
                  </a:lnTo>
                  <a:lnTo>
                    <a:pt x="26194" y="45244"/>
                  </a:lnTo>
                  <a:lnTo>
                    <a:pt x="26194" y="26194"/>
                  </a:lnTo>
                  <a:close/>
                  <a:moveTo>
                    <a:pt x="197644" y="178594"/>
                  </a:moveTo>
                  <a:lnTo>
                    <a:pt x="26194" y="178594"/>
                  </a:lnTo>
                  <a:lnTo>
                    <a:pt x="26194" y="140494"/>
                  </a:lnTo>
                  <a:lnTo>
                    <a:pt x="45244" y="140494"/>
                  </a:lnTo>
                  <a:cubicBezTo>
                    <a:pt x="48101" y="140494"/>
                    <a:pt x="50006" y="139541"/>
                    <a:pt x="51911" y="137636"/>
                  </a:cubicBezTo>
                  <a:lnTo>
                    <a:pt x="64294" y="125254"/>
                  </a:lnTo>
                  <a:lnTo>
                    <a:pt x="86201" y="147161"/>
                  </a:lnTo>
                  <a:cubicBezTo>
                    <a:pt x="88106" y="149066"/>
                    <a:pt x="90011" y="150019"/>
                    <a:pt x="92869" y="150019"/>
                  </a:cubicBezTo>
                  <a:cubicBezTo>
                    <a:pt x="92869" y="150019"/>
                    <a:pt x="92869" y="150019"/>
                    <a:pt x="93821" y="150019"/>
                  </a:cubicBezTo>
                  <a:cubicBezTo>
                    <a:pt x="96679" y="150019"/>
                    <a:pt x="98584" y="148114"/>
                    <a:pt x="100489" y="146209"/>
                  </a:cubicBezTo>
                  <a:lnTo>
                    <a:pt x="131921" y="107156"/>
                  </a:lnTo>
                  <a:lnTo>
                    <a:pt x="162401" y="137636"/>
                  </a:lnTo>
                  <a:cubicBezTo>
                    <a:pt x="166211" y="141446"/>
                    <a:pt x="171926" y="141446"/>
                    <a:pt x="175736" y="137636"/>
                  </a:cubicBezTo>
                  <a:lnTo>
                    <a:pt x="191929" y="121444"/>
                  </a:lnTo>
                  <a:lnTo>
                    <a:pt x="197644" y="121444"/>
                  </a:lnTo>
                  <a:lnTo>
                    <a:pt x="197644" y="178594"/>
                  </a:lnTo>
                  <a:close/>
                  <a:moveTo>
                    <a:pt x="197644" y="102394"/>
                  </a:moveTo>
                  <a:lnTo>
                    <a:pt x="188119" y="102394"/>
                  </a:lnTo>
                  <a:cubicBezTo>
                    <a:pt x="185261" y="102394"/>
                    <a:pt x="183356" y="103346"/>
                    <a:pt x="181451" y="105251"/>
                  </a:cubicBezTo>
                  <a:lnTo>
                    <a:pt x="169069" y="117634"/>
                  </a:lnTo>
                  <a:lnTo>
                    <a:pt x="137636" y="86201"/>
                  </a:lnTo>
                  <a:cubicBezTo>
                    <a:pt x="135731" y="84296"/>
                    <a:pt x="132874" y="83344"/>
                    <a:pt x="130016" y="83344"/>
                  </a:cubicBezTo>
                  <a:cubicBezTo>
                    <a:pt x="127159" y="83344"/>
                    <a:pt x="125254" y="85249"/>
                    <a:pt x="123349" y="87154"/>
                  </a:cubicBezTo>
                  <a:lnTo>
                    <a:pt x="91916" y="126206"/>
                  </a:lnTo>
                  <a:lnTo>
                    <a:pt x="70961" y="105251"/>
                  </a:lnTo>
                  <a:cubicBezTo>
                    <a:pt x="67151" y="101441"/>
                    <a:pt x="61436" y="101441"/>
                    <a:pt x="57626" y="105251"/>
                  </a:cubicBezTo>
                  <a:lnTo>
                    <a:pt x="41434" y="121444"/>
                  </a:lnTo>
                  <a:lnTo>
                    <a:pt x="26194" y="121444"/>
                  </a:lnTo>
                  <a:lnTo>
                    <a:pt x="26194" y="64294"/>
                  </a:lnTo>
                  <a:lnTo>
                    <a:pt x="197644" y="64294"/>
                  </a:lnTo>
                  <a:lnTo>
                    <a:pt x="197644" y="102394"/>
                  </a:lnTo>
                  <a:close/>
                  <a:moveTo>
                    <a:pt x="197644" y="45244"/>
                  </a:moveTo>
                  <a:lnTo>
                    <a:pt x="121444" y="45244"/>
                  </a:lnTo>
                  <a:lnTo>
                    <a:pt x="121444" y="26194"/>
                  </a:lnTo>
                  <a:lnTo>
                    <a:pt x="197644" y="26194"/>
                  </a:lnTo>
                  <a:lnTo>
                    <a:pt x="197644" y="45244"/>
                  </a:lnTo>
                  <a:close/>
                </a:path>
              </a:pathLst>
            </a:custGeom>
            <a:solidFill>
              <a:schemeClr val="accent3"/>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pSp>
        <p:nvGrpSpPr>
          <p:cNvPr id="5" name="Group 4">
            <a:extLst>
              <a:ext uri="{FF2B5EF4-FFF2-40B4-BE49-F238E27FC236}">
                <a16:creationId xmlns:a16="http://schemas.microsoft.com/office/drawing/2014/main" id="{C7E8FEA1-A0DE-2D4F-8092-15B0214E1743}"/>
              </a:ext>
            </a:extLst>
          </p:cNvPr>
          <p:cNvGrpSpPr/>
          <p:nvPr/>
        </p:nvGrpSpPr>
        <p:grpSpPr>
          <a:xfrm>
            <a:off x="572497" y="4532730"/>
            <a:ext cx="1645368" cy="276999"/>
            <a:chOff x="572497" y="5771780"/>
            <a:chExt cx="1645368" cy="276999"/>
          </a:xfrm>
        </p:grpSpPr>
        <p:sp>
          <p:nvSpPr>
            <p:cNvPr id="9" name="TextBox 8">
              <a:extLst>
                <a:ext uri="{FF2B5EF4-FFF2-40B4-BE49-F238E27FC236}">
                  <a16:creationId xmlns:a16="http://schemas.microsoft.com/office/drawing/2014/main" id="{990FB5B6-DDC6-5649-97A3-DE169A3FF42D}"/>
                </a:ext>
              </a:extLst>
            </p:cNvPr>
            <p:cNvSpPr txBox="1"/>
            <p:nvPr/>
          </p:nvSpPr>
          <p:spPr>
            <a:xfrm>
              <a:off x="887244" y="5771780"/>
              <a:ext cx="133062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170" normalizeH="0" baseline="0" noProof="0" dirty="0">
                  <a:ln>
                    <a:noFill/>
                  </a:ln>
                  <a:solidFill>
                    <a:srgbClr val="384951"/>
                  </a:solidFill>
                  <a:effectLst/>
                  <a:uLnTx/>
                  <a:uFillTx/>
                  <a:latin typeface="Arial" panose="020B0604020202020204"/>
                  <a:ea typeface="+mn-ea"/>
                  <a:cs typeface="+mn-cs"/>
                </a:rPr>
                <a:t>DISK SPACE</a:t>
              </a:r>
            </a:p>
          </p:txBody>
        </p:sp>
        <p:sp>
          <p:nvSpPr>
            <p:cNvPr id="36" name="Freeform 35">
              <a:extLst>
                <a:ext uri="{FF2B5EF4-FFF2-40B4-BE49-F238E27FC236}">
                  <a16:creationId xmlns:a16="http://schemas.microsoft.com/office/drawing/2014/main" id="{9EAFB183-0C96-9F45-962B-199C8F323073}"/>
                </a:ext>
              </a:extLst>
            </p:cNvPr>
            <p:cNvSpPr/>
            <p:nvPr/>
          </p:nvSpPr>
          <p:spPr>
            <a:xfrm>
              <a:off x="572497" y="5785403"/>
              <a:ext cx="227048" cy="249753"/>
            </a:xfrm>
            <a:custGeom>
              <a:avLst/>
              <a:gdLst>
                <a:gd name="connsiteX0" fmla="*/ 155448 w 304800"/>
                <a:gd name="connsiteY0" fmla="*/ 18288 h 335280"/>
                <a:gd name="connsiteX1" fmla="*/ 18288 w 304800"/>
                <a:gd name="connsiteY1" fmla="*/ 79248 h 335280"/>
                <a:gd name="connsiteX2" fmla="*/ 18288 w 304800"/>
                <a:gd name="connsiteY2" fmla="*/ 262128 h 335280"/>
                <a:gd name="connsiteX3" fmla="*/ 155448 w 304800"/>
                <a:gd name="connsiteY3" fmla="*/ 323088 h 335280"/>
                <a:gd name="connsiteX4" fmla="*/ 292608 w 304800"/>
                <a:gd name="connsiteY4" fmla="*/ 262128 h 335280"/>
                <a:gd name="connsiteX5" fmla="*/ 292608 w 304800"/>
                <a:gd name="connsiteY5" fmla="*/ 79248 h 335280"/>
                <a:gd name="connsiteX6" fmla="*/ 155448 w 304800"/>
                <a:gd name="connsiteY6" fmla="*/ 18288 h 335280"/>
                <a:gd name="connsiteX7" fmla="*/ 262128 w 304800"/>
                <a:gd name="connsiteY7" fmla="*/ 262128 h 335280"/>
                <a:gd name="connsiteX8" fmla="*/ 155448 w 304800"/>
                <a:gd name="connsiteY8" fmla="*/ 292608 h 335280"/>
                <a:gd name="connsiteX9" fmla="*/ 48768 w 304800"/>
                <a:gd name="connsiteY9" fmla="*/ 262128 h 335280"/>
                <a:gd name="connsiteX10" fmla="*/ 48768 w 304800"/>
                <a:gd name="connsiteY10" fmla="*/ 240792 h 335280"/>
                <a:gd name="connsiteX11" fmla="*/ 155448 w 304800"/>
                <a:gd name="connsiteY11" fmla="*/ 262128 h 335280"/>
                <a:gd name="connsiteX12" fmla="*/ 262128 w 304800"/>
                <a:gd name="connsiteY12" fmla="*/ 240792 h 335280"/>
                <a:gd name="connsiteX13" fmla="*/ 262128 w 304800"/>
                <a:gd name="connsiteY13" fmla="*/ 262128 h 335280"/>
                <a:gd name="connsiteX14" fmla="*/ 262128 w 304800"/>
                <a:gd name="connsiteY14" fmla="*/ 201168 h 335280"/>
                <a:gd name="connsiteX15" fmla="*/ 155448 w 304800"/>
                <a:gd name="connsiteY15" fmla="*/ 231648 h 335280"/>
                <a:gd name="connsiteX16" fmla="*/ 48768 w 304800"/>
                <a:gd name="connsiteY16" fmla="*/ 201168 h 335280"/>
                <a:gd name="connsiteX17" fmla="*/ 48768 w 304800"/>
                <a:gd name="connsiteY17" fmla="*/ 179832 h 335280"/>
                <a:gd name="connsiteX18" fmla="*/ 155448 w 304800"/>
                <a:gd name="connsiteY18" fmla="*/ 201168 h 335280"/>
                <a:gd name="connsiteX19" fmla="*/ 262128 w 304800"/>
                <a:gd name="connsiteY19" fmla="*/ 179832 h 335280"/>
                <a:gd name="connsiteX20" fmla="*/ 262128 w 304800"/>
                <a:gd name="connsiteY20" fmla="*/ 201168 h 335280"/>
                <a:gd name="connsiteX21" fmla="*/ 262128 w 304800"/>
                <a:gd name="connsiteY21" fmla="*/ 140208 h 335280"/>
                <a:gd name="connsiteX22" fmla="*/ 155448 w 304800"/>
                <a:gd name="connsiteY22" fmla="*/ 170688 h 335280"/>
                <a:gd name="connsiteX23" fmla="*/ 48768 w 304800"/>
                <a:gd name="connsiteY23" fmla="*/ 140208 h 335280"/>
                <a:gd name="connsiteX24" fmla="*/ 48768 w 304800"/>
                <a:gd name="connsiteY24" fmla="*/ 118872 h 335280"/>
                <a:gd name="connsiteX25" fmla="*/ 155448 w 304800"/>
                <a:gd name="connsiteY25" fmla="*/ 140208 h 335280"/>
                <a:gd name="connsiteX26" fmla="*/ 262128 w 304800"/>
                <a:gd name="connsiteY26" fmla="*/ 118872 h 335280"/>
                <a:gd name="connsiteX27" fmla="*/ 262128 w 304800"/>
                <a:gd name="connsiteY27" fmla="*/ 140208 h 335280"/>
                <a:gd name="connsiteX28" fmla="*/ 155448 w 304800"/>
                <a:gd name="connsiteY28" fmla="*/ 109728 h 335280"/>
                <a:gd name="connsiteX29" fmla="*/ 48768 w 304800"/>
                <a:gd name="connsiteY29" fmla="*/ 79248 h 335280"/>
                <a:gd name="connsiteX30" fmla="*/ 155448 w 304800"/>
                <a:gd name="connsiteY30" fmla="*/ 48768 h 335280"/>
                <a:gd name="connsiteX31" fmla="*/ 262128 w 304800"/>
                <a:gd name="connsiteY31" fmla="*/ 79248 h 335280"/>
                <a:gd name="connsiteX32" fmla="*/ 155448 w 304800"/>
                <a:gd name="connsiteY32" fmla="*/ 109728 h 335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04800" h="335280">
                  <a:moveTo>
                    <a:pt x="155448" y="18288"/>
                  </a:moveTo>
                  <a:cubicBezTo>
                    <a:pt x="86868" y="18288"/>
                    <a:pt x="18288" y="39624"/>
                    <a:pt x="18288" y="79248"/>
                  </a:cubicBezTo>
                  <a:lnTo>
                    <a:pt x="18288" y="262128"/>
                  </a:lnTo>
                  <a:cubicBezTo>
                    <a:pt x="18288" y="301752"/>
                    <a:pt x="86868" y="323088"/>
                    <a:pt x="155448" y="323088"/>
                  </a:cubicBezTo>
                  <a:cubicBezTo>
                    <a:pt x="224028" y="323088"/>
                    <a:pt x="292608" y="301752"/>
                    <a:pt x="292608" y="262128"/>
                  </a:cubicBezTo>
                  <a:lnTo>
                    <a:pt x="292608" y="79248"/>
                  </a:lnTo>
                  <a:cubicBezTo>
                    <a:pt x="292608" y="39624"/>
                    <a:pt x="224028" y="18288"/>
                    <a:pt x="155448" y="18288"/>
                  </a:cubicBezTo>
                  <a:close/>
                  <a:moveTo>
                    <a:pt x="262128" y="262128"/>
                  </a:moveTo>
                  <a:cubicBezTo>
                    <a:pt x="262128" y="271272"/>
                    <a:pt x="224028" y="292608"/>
                    <a:pt x="155448" y="292608"/>
                  </a:cubicBezTo>
                  <a:cubicBezTo>
                    <a:pt x="86868" y="292608"/>
                    <a:pt x="48768" y="271272"/>
                    <a:pt x="48768" y="262128"/>
                  </a:cubicBezTo>
                  <a:lnTo>
                    <a:pt x="48768" y="240792"/>
                  </a:lnTo>
                  <a:cubicBezTo>
                    <a:pt x="74676" y="254508"/>
                    <a:pt x="115824" y="262128"/>
                    <a:pt x="155448" y="262128"/>
                  </a:cubicBezTo>
                  <a:cubicBezTo>
                    <a:pt x="195072" y="262128"/>
                    <a:pt x="236220" y="254508"/>
                    <a:pt x="262128" y="240792"/>
                  </a:cubicBezTo>
                  <a:lnTo>
                    <a:pt x="262128" y="262128"/>
                  </a:lnTo>
                  <a:close/>
                  <a:moveTo>
                    <a:pt x="262128" y="201168"/>
                  </a:moveTo>
                  <a:cubicBezTo>
                    <a:pt x="262128" y="210312"/>
                    <a:pt x="224028" y="231648"/>
                    <a:pt x="155448" y="231648"/>
                  </a:cubicBezTo>
                  <a:cubicBezTo>
                    <a:pt x="86868" y="231648"/>
                    <a:pt x="48768" y="210312"/>
                    <a:pt x="48768" y="201168"/>
                  </a:cubicBezTo>
                  <a:lnTo>
                    <a:pt x="48768" y="179832"/>
                  </a:lnTo>
                  <a:cubicBezTo>
                    <a:pt x="74676" y="193548"/>
                    <a:pt x="115824" y="201168"/>
                    <a:pt x="155448" y="201168"/>
                  </a:cubicBezTo>
                  <a:cubicBezTo>
                    <a:pt x="195072" y="201168"/>
                    <a:pt x="236220" y="193548"/>
                    <a:pt x="262128" y="179832"/>
                  </a:cubicBezTo>
                  <a:lnTo>
                    <a:pt x="262128" y="201168"/>
                  </a:lnTo>
                  <a:close/>
                  <a:moveTo>
                    <a:pt x="262128" y="140208"/>
                  </a:moveTo>
                  <a:cubicBezTo>
                    <a:pt x="262128" y="149352"/>
                    <a:pt x="224028" y="170688"/>
                    <a:pt x="155448" y="170688"/>
                  </a:cubicBezTo>
                  <a:cubicBezTo>
                    <a:pt x="86868" y="170688"/>
                    <a:pt x="48768" y="149352"/>
                    <a:pt x="48768" y="140208"/>
                  </a:cubicBezTo>
                  <a:lnTo>
                    <a:pt x="48768" y="118872"/>
                  </a:lnTo>
                  <a:cubicBezTo>
                    <a:pt x="74676" y="132588"/>
                    <a:pt x="115824" y="140208"/>
                    <a:pt x="155448" y="140208"/>
                  </a:cubicBezTo>
                  <a:cubicBezTo>
                    <a:pt x="195072" y="140208"/>
                    <a:pt x="236220" y="132588"/>
                    <a:pt x="262128" y="118872"/>
                  </a:cubicBezTo>
                  <a:lnTo>
                    <a:pt x="262128" y="140208"/>
                  </a:lnTo>
                  <a:close/>
                  <a:moveTo>
                    <a:pt x="155448" y="109728"/>
                  </a:moveTo>
                  <a:cubicBezTo>
                    <a:pt x="86868" y="109728"/>
                    <a:pt x="48768" y="88392"/>
                    <a:pt x="48768" y="79248"/>
                  </a:cubicBezTo>
                  <a:cubicBezTo>
                    <a:pt x="48768" y="70104"/>
                    <a:pt x="86868" y="48768"/>
                    <a:pt x="155448" y="48768"/>
                  </a:cubicBezTo>
                  <a:cubicBezTo>
                    <a:pt x="224028" y="48768"/>
                    <a:pt x="262128" y="70104"/>
                    <a:pt x="262128" y="79248"/>
                  </a:cubicBezTo>
                  <a:cubicBezTo>
                    <a:pt x="262128" y="88392"/>
                    <a:pt x="224028" y="109728"/>
                    <a:pt x="155448" y="109728"/>
                  </a:cubicBezTo>
                  <a:close/>
                </a:path>
              </a:pathLst>
            </a:custGeom>
            <a:solidFill>
              <a:schemeClr val="accent3"/>
            </a:solidFill>
            <a:ln w="1524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grpSp>
      <p:graphicFrame>
        <p:nvGraphicFramePr>
          <p:cNvPr id="48" name="Content Placeholder 4">
            <a:extLst>
              <a:ext uri="{FF2B5EF4-FFF2-40B4-BE49-F238E27FC236}">
                <a16:creationId xmlns:a16="http://schemas.microsoft.com/office/drawing/2014/main" id="{FB26F872-1128-814D-8947-3614C78ADFB4}"/>
              </a:ext>
            </a:extLst>
          </p:cNvPr>
          <p:cNvGraphicFramePr>
            <a:graphicFrameLocks/>
          </p:cNvGraphicFramePr>
          <p:nvPr>
            <p:extLst>
              <p:ext uri="{D42A27DB-BD31-4B8C-83A1-F6EECF244321}">
                <p14:modId xmlns:p14="http://schemas.microsoft.com/office/powerpoint/2010/main" val="379536682"/>
              </p:ext>
            </p:extLst>
          </p:nvPr>
        </p:nvGraphicFramePr>
        <p:xfrm>
          <a:off x="2575627" y="1419961"/>
          <a:ext cx="8985674" cy="4887060"/>
        </p:xfrm>
        <a:graphic>
          <a:graphicData uri="http://schemas.openxmlformats.org/drawingml/2006/table">
            <a:tbl>
              <a:tblPr>
                <a:tableStyleId>{9DCAF9ED-07DC-4A11-8D7F-57B35C25682E}</a:tableStyleId>
              </a:tblPr>
              <a:tblGrid>
                <a:gridCol w="3730863">
                  <a:extLst>
                    <a:ext uri="{9D8B030D-6E8A-4147-A177-3AD203B41FA5}">
                      <a16:colId xmlns:a16="http://schemas.microsoft.com/office/drawing/2014/main" val="2659564971"/>
                    </a:ext>
                  </a:extLst>
                </a:gridCol>
                <a:gridCol w="5254811">
                  <a:extLst>
                    <a:ext uri="{9D8B030D-6E8A-4147-A177-3AD203B41FA5}">
                      <a16:colId xmlns:a16="http://schemas.microsoft.com/office/drawing/2014/main" val="1023460423"/>
                    </a:ext>
                  </a:extLst>
                </a:gridCol>
              </a:tblGrid>
              <a:tr h="325804">
                <a:tc>
                  <a:txBody>
                    <a:bodyPr/>
                    <a:lstStyle/>
                    <a:p>
                      <a:pPr algn="l" fontAlgn="ctr"/>
                      <a:r>
                        <a:rPr lang="en-US" sz="1200" u="none" strike="noStrike" dirty="0">
                          <a:solidFill>
                            <a:schemeClr val="tx1"/>
                          </a:solidFill>
                          <a:effectLst/>
                          <a:latin typeface="+mn-lt"/>
                        </a:rPr>
                        <a:t>Total Users</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l" fontAlgn="ctr">
                        <a:defRPr sz="1200">
                          <a:solidFill>
                            <a:schemeClr val="tx1"/>
                          </a:solidFill>
                        </a:defRPr>
                      </a:pPr>
                      <a:r>
                        <a:rPr lang="en-US" sz="1200" b="1" dirty="0">
                          <a:solidFill>
                            <a:schemeClr val="tx2"/>
                          </a:solidFill>
                          <a:latin typeface="+mn-lt"/>
                        </a:rPr>
                        <a:t>{{</a:t>
                      </a:r>
                      <a:r>
                        <a:rPr lang="en-US" sz="1200" b="1" dirty="0" err="1">
                          <a:solidFill>
                            <a:schemeClr val="tx2"/>
                          </a:solidFill>
                          <a:latin typeface="+mn-lt"/>
                        </a:rPr>
                        <a:t>val:bq</a:t>
                      </a:r>
                      <a:r>
                        <a:rPr lang="en-US" sz="1200" b="1" dirty="0">
                          <a:solidFill>
                            <a:schemeClr val="tx2"/>
                          </a:solidFill>
                          <a:latin typeface="+mn-lt"/>
                        </a:rPr>
                        <a:t>--</a:t>
                      </a:r>
                      <a:r>
                        <a:rPr lang="en-US" sz="1200" b="1" dirty="0" err="1">
                          <a:solidFill>
                            <a:schemeClr val="tx2"/>
                          </a:solidFill>
                          <a:latin typeface="+mn-lt"/>
                        </a:rPr>
                        <a:t>user_counts.csv</a:t>
                      </a:r>
                      <a:r>
                        <a:rPr lang="en-US" sz="1200" b="1" dirty="0">
                          <a:solidFill>
                            <a:schemeClr val="tx2"/>
                          </a:solidFill>
                          <a:latin typeface="+mn-lt"/>
                        </a:rPr>
                        <a:t>[1:2]}}</a:t>
                      </a:r>
                      <a:endParaRPr sz="1200" b="1" dirty="0">
                        <a:solidFill>
                          <a:schemeClr val="tx2"/>
                        </a:solidFill>
                        <a:latin typeface="+mn-lt"/>
                      </a:endParaRP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3863906513"/>
                  </a:ext>
                </a:extLst>
              </a:tr>
              <a:tr h="325804">
                <a:tc>
                  <a:txBody>
                    <a:bodyPr/>
                    <a:lstStyle/>
                    <a:p>
                      <a:pPr marL="0" algn="l" defTabSz="914400" rtl="0" eaLnBrk="1" fontAlgn="ctr" latinLnBrk="0" hangingPunct="1"/>
                      <a:r>
                        <a:rPr lang="en-US" sz="1200" u="none" strike="noStrike" kern="1200" dirty="0">
                          <a:solidFill>
                            <a:schemeClr val="tx1"/>
                          </a:solidFill>
                          <a:effectLst/>
                          <a:latin typeface="+mn-lt"/>
                          <a:ea typeface="+mn-ea"/>
                          <a:cs typeface="+mn-cs"/>
                        </a:rPr>
                        <a:t>Active Users</a:t>
                      </a: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sz="1200">
                          <a:solidFill>
                            <a:schemeClr val="tx1"/>
                          </a:solidFill>
                        </a:defRPr>
                      </a:pPr>
                      <a:r>
                        <a:rPr lang="en-US" sz="1200" b="1" dirty="0">
                          <a:solidFill>
                            <a:schemeClr val="tx2"/>
                          </a:solidFill>
                          <a:latin typeface="+mn-lt"/>
                        </a:rPr>
                        <a:t>{{</a:t>
                      </a:r>
                      <a:r>
                        <a:rPr lang="en-US" sz="1200" b="1" dirty="0" err="1">
                          <a:solidFill>
                            <a:schemeClr val="tx2"/>
                          </a:solidFill>
                          <a:latin typeface="+mn-lt"/>
                        </a:rPr>
                        <a:t>val:bq</a:t>
                      </a:r>
                      <a:r>
                        <a:rPr lang="en-US" sz="1200" b="1" dirty="0">
                          <a:solidFill>
                            <a:schemeClr val="tx2"/>
                          </a:solidFill>
                          <a:latin typeface="+mn-lt"/>
                        </a:rPr>
                        <a:t>--</a:t>
                      </a:r>
                      <a:r>
                        <a:rPr lang="en-US" sz="1200" b="1" dirty="0" err="1">
                          <a:solidFill>
                            <a:schemeClr val="tx2"/>
                          </a:solidFill>
                          <a:latin typeface="+mn-lt"/>
                        </a:rPr>
                        <a:t>user_counts.csv</a:t>
                      </a:r>
                      <a:r>
                        <a:rPr lang="en-US" sz="1200" b="1" dirty="0">
                          <a:solidFill>
                            <a:schemeClr val="tx2"/>
                          </a:solidFill>
                          <a:latin typeface="+mn-lt"/>
                        </a:rPr>
                        <a:t>[1:3]}}</a:t>
                      </a: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39126164"/>
                  </a:ext>
                </a:extLst>
              </a:tr>
              <a:tr h="325804">
                <a:tc>
                  <a:txBody>
                    <a:bodyPr/>
                    <a:lstStyle/>
                    <a:p>
                      <a:pPr algn="l" fontAlgn="b"/>
                      <a:r>
                        <a:rPr lang="en-US" sz="1200" u="none" strike="noStrike" dirty="0">
                          <a:solidFill>
                            <a:schemeClr val="tx1"/>
                          </a:solidFill>
                          <a:effectLst/>
                          <a:latin typeface="+mn-lt"/>
                        </a:rPr>
                        <a:t>Tables</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defRPr sz="1200">
                          <a:solidFill>
                            <a:schemeClr val="tx1"/>
                          </a:solidFill>
                        </a:defRPr>
                      </a:pPr>
                      <a:r>
                        <a:rPr lang="en-US" sz="1200" b="1" dirty="0">
                          <a:solidFill>
                            <a:schemeClr val="tx2"/>
                          </a:solidFill>
                          <a:latin typeface="+mn-lt"/>
                        </a:rPr>
                        <a:t>{{</a:t>
                      </a:r>
                      <a:r>
                        <a:rPr lang="en-US" sz="1200" b="1" dirty="0" err="1">
                          <a:solidFill>
                            <a:schemeClr val="tx2"/>
                          </a:solidFill>
                          <a:latin typeface="+mn-lt"/>
                        </a:rPr>
                        <a:t>val:bq</a:t>
                      </a:r>
                      <a:r>
                        <a:rPr lang="en-US" sz="1200" b="1" dirty="0">
                          <a:solidFill>
                            <a:schemeClr val="tx2"/>
                          </a:solidFill>
                          <a:latin typeface="+mn-lt"/>
                        </a:rPr>
                        <a:t>--</a:t>
                      </a:r>
                      <a:r>
                        <a:rPr lang="en-US" sz="1200" b="1" dirty="0" err="1">
                          <a:solidFill>
                            <a:schemeClr val="tx2"/>
                          </a:solidFill>
                          <a:latin typeface="+mn-lt"/>
                        </a:rPr>
                        <a:t>object_counts.csv</a:t>
                      </a:r>
                      <a:r>
                        <a:rPr lang="en-US" sz="1200" b="1" dirty="0">
                          <a:solidFill>
                            <a:schemeClr val="tx2"/>
                          </a:solidFill>
                          <a:latin typeface="+mn-lt"/>
                        </a:rPr>
                        <a:t>[1:2]}}</a:t>
                      </a:r>
                      <a:endParaRPr sz="1200" b="1" dirty="0">
                        <a:solidFill>
                          <a:schemeClr val="tx2"/>
                        </a:solidFill>
                        <a:latin typeface="+mn-lt"/>
                      </a:endParaRP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300813"/>
                  </a:ext>
                </a:extLst>
              </a:tr>
              <a:tr h="325804">
                <a:tc>
                  <a:txBody>
                    <a:bodyPr/>
                    <a:lstStyle/>
                    <a:p>
                      <a:pPr algn="l" fontAlgn="b"/>
                      <a:r>
                        <a:rPr lang="en-US" sz="1200" u="none" strike="noStrike" dirty="0">
                          <a:solidFill>
                            <a:schemeClr val="tx1"/>
                          </a:solidFill>
                          <a:effectLst/>
                          <a:latin typeface="+mn-lt"/>
                        </a:rPr>
                        <a:t>Views</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defRPr sz="1200">
                          <a:solidFill>
                            <a:schemeClr val="tx1"/>
                          </a:solidFill>
                        </a:defRPr>
                      </a:pPr>
                      <a:r>
                        <a:rPr lang="en-US" sz="1200" b="1" dirty="0">
                          <a:solidFill>
                            <a:schemeClr val="tx2"/>
                          </a:solidFill>
                          <a:latin typeface="+mn-lt"/>
                        </a:rPr>
                        <a:t>{{</a:t>
                      </a:r>
                      <a:r>
                        <a:rPr lang="en-US" sz="1200" b="1" dirty="0" err="1">
                          <a:solidFill>
                            <a:schemeClr val="tx2"/>
                          </a:solidFill>
                          <a:latin typeface="+mn-lt"/>
                        </a:rPr>
                        <a:t>val:bq</a:t>
                      </a:r>
                      <a:r>
                        <a:rPr lang="en-US" sz="1200" b="1" dirty="0">
                          <a:solidFill>
                            <a:schemeClr val="tx2"/>
                          </a:solidFill>
                          <a:latin typeface="+mn-lt"/>
                        </a:rPr>
                        <a:t>--</a:t>
                      </a:r>
                      <a:r>
                        <a:rPr lang="en-US" sz="1200" b="1" dirty="0" err="1">
                          <a:solidFill>
                            <a:schemeClr val="tx2"/>
                          </a:solidFill>
                          <a:latin typeface="+mn-lt"/>
                        </a:rPr>
                        <a:t>object_counts.csv</a:t>
                      </a:r>
                      <a:r>
                        <a:rPr lang="en-US" sz="1200" b="1" dirty="0">
                          <a:solidFill>
                            <a:schemeClr val="tx2"/>
                          </a:solidFill>
                          <a:latin typeface="+mn-lt"/>
                        </a:rPr>
                        <a:t>[1:3]}}</a:t>
                      </a: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94540709"/>
                  </a:ext>
                </a:extLst>
              </a:tr>
              <a:tr h="325804">
                <a:tc>
                  <a:txBody>
                    <a:bodyPr/>
                    <a:lstStyle/>
                    <a:p>
                      <a:pPr algn="l" fontAlgn="b"/>
                      <a:r>
                        <a:rPr lang="en-US" sz="1200" u="none" strike="noStrike" dirty="0">
                          <a:solidFill>
                            <a:schemeClr val="tx1"/>
                          </a:solidFill>
                          <a:effectLst/>
                          <a:latin typeface="+mn-lt"/>
                        </a:rPr>
                        <a:t>Programs</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defRPr sz="1200">
                          <a:solidFill>
                            <a:schemeClr val="tx1"/>
                          </a:solidFill>
                        </a:defRPr>
                      </a:pPr>
                      <a:r>
                        <a:rPr lang="en-US" sz="1200" b="1" dirty="0">
                          <a:solidFill>
                            <a:schemeClr val="tx2"/>
                          </a:solidFill>
                          <a:latin typeface="+mn-lt"/>
                        </a:rPr>
                        <a:t>{{</a:t>
                      </a:r>
                      <a:r>
                        <a:rPr lang="en-US" sz="1200" b="1" dirty="0" err="1">
                          <a:solidFill>
                            <a:schemeClr val="tx2"/>
                          </a:solidFill>
                          <a:latin typeface="+mn-lt"/>
                        </a:rPr>
                        <a:t>val:bq</a:t>
                      </a:r>
                      <a:r>
                        <a:rPr lang="en-US" sz="1200" b="1" dirty="0">
                          <a:solidFill>
                            <a:schemeClr val="tx2"/>
                          </a:solidFill>
                          <a:latin typeface="+mn-lt"/>
                        </a:rPr>
                        <a:t>--</a:t>
                      </a:r>
                      <a:r>
                        <a:rPr lang="en-US" sz="1200" b="1" dirty="0" err="1">
                          <a:solidFill>
                            <a:schemeClr val="tx2"/>
                          </a:solidFill>
                          <a:latin typeface="+mn-lt"/>
                        </a:rPr>
                        <a:t>object_counts.csv</a:t>
                      </a:r>
                      <a:r>
                        <a:rPr lang="en-US" sz="1200" b="1" dirty="0">
                          <a:solidFill>
                            <a:schemeClr val="tx2"/>
                          </a:solidFill>
                          <a:latin typeface="+mn-lt"/>
                        </a:rPr>
                        <a:t>[1:4]}}</a:t>
                      </a: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95082765"/>
                  </a:ext>
                </a:extLst>
              </a:tr>
              <a:tr h="325804">
                <a:tc>
                  <a:txBody>
                    <a:bodyPr/>
                    <a:lstStyle/>
                    <a:p>
                      <a:pPr algn="l" fontAlgn="b"/>
                      <a:r>
                        <a:rPr lang="en-US" sz="1200" u="none" strike="noStrike" dirty="0">
                          <a:solidFill>
                            <a:schemeClr val="tx1"/>
                          </a:solidFill>
                          <a:effectLst/>
                          <a:latin typeface="+mn-lt"/>
                        </a:rPr>
                        <a:t>Other</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defRPr sz="1200">
                          <a:solidFill>
                            <a:schemeClr val="tx1"/>
                          </a:solidFill>
                        </a:defRPr>
                      </a:pPr>
                      <a:r>
                        <a:rPr lang="en-US" sz="1200" b="1" dirty="0">
                          <a:solidFill>
                            <a:schemeClr val="tx2"/>
                          </a:solidFill>
                          <a:latin typeface="+mn-lt"/>
                        </a:rPr>
                        <a:t>{{</a:t>
                      </a:r>
                      <a:r>
                        <a:rPr lang="en-US" sz="1200" b="1" dirty="0" err="1">
                          <a:solidFill>
                            <a:schemeClr val="tx2"/>
                          </a:solidFill>
                          <a:latin typeface="+mn-lt"/>
                        </a:rPr>
                        <a:t>val:bq</a:t>
                      </a:r>
                      <a:r>
                        <a:rPr lang="en-US" sz="1200" b="1" dirty="0">
                          <a:solidFill>
                            <a:schemeClr val="tx2"/>
                          </a:solidFill>
                          <a:latin typeface="+mn-lt"/>
                        </a:rPr>
                        <a:t>--</a:t>
                      </a:r>
                      <a:r>
                        <a:rPr lang="en-US" sz="1200" b="1" dirty="0" err="1">
                          <a:solidFill>
                            <a:schemeClr val="tx2"/>
                          </a:solidFill>
                          <a:latin typeface="+mn-lt"/>
                        </a:rPr>
                        <a:t>object_counts.csv</a:t>
                      </a:r>
                      <a:r>
                        <a:rPr lang="en-US" sz="1200" b="1" dirty="0">
                          <a:solidFill>
                            <a:schemeClr val="tx2"/>
                          </a:solidFill>
                          <a:latin typeface="+mn-lt"/>
                        </a:rPr>
                        <a:t>[1:5]}}</a:t>
                      </a: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70154972"/>
                  </a:ext>
                </a:extLst>
              </a:tr>
              <a:tr h="325804">
                <a:tc>
                  <a:txBody>
                    <a:bodyPr/>
                    <a:lstStyle/>
                    <a:p>
                      <a:pPr algn="l" fontAlgn="b"/>
                      <a:r>
                        <a:rPr lang="en-US" sz="1200" u="none" strike="noStrike" dirty="0">
                          <a:solidFill>
                            <a:schemeClr val="tx1"/>
                          </a:solidFill>
                          <a:effectLst/>
                          <a:latin typeface="+mn-lt"/>
                        </a:rPr>
                        <a:t>Queries per Second</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l" fontAlgn="b">
                        <a:defRPr sz="1200">
                          <a:solidFill>
                            <a:schemeClr val="tx1"/>
                          </a:solidFill>
                        </a:defRPr>
                      </a:pPr>
                      <a:r>
                        <a:rPr lang="en-US" sz="1200" b="1" dirty="0">
                          <a:solidFill>
                            <a:schemeClr val="tx2"/>
                          </a:solidFill>
                          <a:latin typeface="+mn-lt"/>
                        </a:rPr>
                        <a:t>{{</a:t>
                      </a:r>
                      <a:r>
                        <a:rPr lang="en-US" sz="1200" b="1" dirty="0" err="1">
                          <a:solidFill>
                            <a:schemeClr val="tx2"/>
                          </a:solidFill>
                          <a:latin typeface="+mn-lt"/>
                        </a:rPr>
                        <a:t>val:bq</a:t>
                      </a:r>
                      <a:r>
                        <a:rPr lang="en-US" sz="1200" b="1" dirty="0">
                          <a:solidFill>
                            <a:schemeClr val="tx2"/>
                          </a:solidFill>
                          <a:latin typeface="+mn-lt"/>
                        </a:rPr>
                        <a:t>--</a:t>
                      </a:r>
                      <a:r>
                        <a:rPr lang="en-US" sz="1200" b="1" dirty="0" err="1">
                          <a:solidFill>
                            <a:schemeClr val="tx2"/>
                          </a:solidFill>
                          <a:latin typeface="+mn-lt"/>
                        </a:rPr>
                        <a:t>query_counts.csv</a:t>
                      </a:r>
                      <a:r>
                        <a:rPr lang="en-US" sz="1200" b="1" dirty="0">
                          <a:solidFill>
                            <a:schemeClr val="tx2"/>
                          </a:solidFill>
                          <a:latin typeface="+mn-lt"/>
                        </a:rPr>
                        <a:t>[1:4]}}</a:t>
                      </a:r>
                      <a:endParaRPr sz="1200" b="1" dirty="0">
                        <a:solidFill>
                          <a:schemeClr val="tx2"/>
                        </a:solidFill>
                        <a:latin typeface="+mn-lt"/>
                      </a:endParaRP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885030858"/>
                  </a:ext>
                </a:extLst>
              </a:tr>
              <a:tr h="325804">
                <a:tc>
                  <a:txBody>
                    <a:bodyPr/>
                    <a:lstStyle/>
                    <a:p>
                      <a:pPr algn="l" fontAlgn="b"/>
                      <a:r>
                        <a:rPr lang="en-US" sz="1200" b="0" i="0" u="none" strike="noStrike" dirty="0">
                          <a:solidFill>
                            <a:schemeClr val="tx1"/>
                          </a:solidFill>
                          <a:effectLst/>
                          <a:latin typeface="+mn-lt"/>
                        </a:rPr>
                        <a:t>Queries per Day</a:t>
                      </a: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200">
                          <a:solidFill>
                            <a:schemeClr val="tx1"/>
                          </a:solidFill>
                        </a:defRPr>
                      </a:pPr>
                      <a:r>
                        <a:rPr lang="en-US" sz="1200" b="1" dirty="0">
                          <a:solidFill>
                            <a:schemeClr val="tx2"/>
                          </a:solidFill>
                          <a:latin typeface="+mn-lt"/>
                        </a:rPr>
                        <a:t>{{</a:t>
                      </a:r>
                      <a:r>
                        <a:rPr lang="en-US" sz="1200" b="1" dirty="0" err="1">
                          <a:solidFill>
                            <a:schemeClr val="tx2"/>
                          </a:solidFill>
                          <a:latin typeface="+mn-lt"/>
                        </a:rPr>
                        <a:t>val:bq</a:t>
                      </a:r>
                      <a:r>
                        <a:rPr lang="en-US" sz="1200" b="1" dirty="0">
                          <a:solidFill>
                            <a:schemeClr val="tx2"/>
                          </a:solidFill>
                          <a:latin typeface="+mn-lt"/>
                        </a:rPr>
                        <a:t>--</a:t>
                      </a:r>
                      <a:r>
                        <a:rPr lang="en-US" sz="1200" b="1" dirty="0" err="1">
                          <a:solidFill>
                            <a:schemeClr val="tx2"/>
                          </a:solidFill>
                          <a:latin typeface="+mn-lt"/>
                        </a:rPr>
                        <a:t>query_counts.csv</a:t>
                      </a:r>
                      <a:r>
                        <a:rPr lang="en-US" sz="1200" b="1" dirty="0">
                          <a:solidFill>
                            <a:schemeClr val="tx2"/>
                          </a:solidFill>
                          <a:latin typeface="+mn-lt"/>
                        </a:rPr>
                        <a:t>[1:5]}}</a:t>
                      </a: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170210570"/>
                  </a:ext>
                </a:extLst>
              </a:tr>
              <a:tr h="325804">
                <a:tc>
                  <a:txBody>
                    <a:bodyPr/>
                    <a:lstStyle/>
                    <a:p>
                      <a:pPr algn="l" fontAlgn="b"/>
                      <a:r>
                        <a:rPr lang="en-US" sz="1200" u="none" strike="noStrike" dirty="0">
                          <a:solidFill>
                            <a:schemeClr val="tx1"/>
                          </a:solidFill>
                          <a:effectLst/>
                          <a:latin typeface="+mn-lt"/>
                        </a:rPr>
                        <a:t>Queries per Year</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l" fontAlgn="b">
                        <a:defRPr sz="1200">
                          <a:solidFill>
                            <a:schemeClr val="tx1"/>
                          </a:solidFill>
                        </a:defRPr>
                      </a:pPr>
                      <a:r>
                        <a:rPr lang="en-US" sz="1200" b="1" dirty="0">
                          <a:solidFill>
                            <a:schemeClr val="tx2"/>
                          </a:solidFill>
                          <a:latin typeface="+mn-lt"/>
                        </a:rPr>
                        <a:t>{{</a:t>
                      </a:r>
                      <a:r>
                        <a:rPr lang="en-US" sz="1200" b="1" dirty="0" err="1">
                          <a:solidFill>
                            <a:schemeClr val="tx2"/>
                          </a:solidFill>
                          <a:latin typeface="+mn-lt"/>
                        </a:rPr>
                        <a:t>val:bq</a:t>
                      </a:r>
                      <a:r>
                        <a:rPr lang="en-US" sz="1200" b="1" dirty="0">
                          <a:solidFill>
                            <a:schemeClr val="tx2"/>
                          </a:solidFill>
                          <a:latin typeface="+mn-lt"/>
                        </a:rPr>
                        <a:t>--</a:t>
                      </a:r>
                      <a:r>
                        <a:rPr lang="en-US" sz="1200" b="1" dirty="0" err="1">
                          <a:solidFill>
                            <a:schemeClr val="tx2"/>
                          </a:solidFill>
                          <a:latin typeface="+mn-lt"/>
                        </a:rPr>
                        <a:t>query_counts.csv</a:t>
                      </a:r>
                      <a:r>
                        <a:rPr lang="en-US" sz="1200" b="1" dirty="0">
                          <a:solidFill>
                            <a:schemeClr val="tx2"/>
                          </a:solidFill>
                          <a:latin typeface="+mn-lt"/>
                        </a:rPr>
                        <a:t>[1:9]}}</a:t>
                      </a: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1575118792"/>
                  </a:ext>
                </a:extLst>
              </a:tr>
              <a:tr h="325804">
                <a:tc>
                  <a:txBody>
                    <a:bodyPr/>
                    <a:lstStyle/>
                    <a:p>
                      <a:pPr algn="l" fontAlgn="b"/>
                      <a:r>
                        <a:rPr lang="en-US" sz="1200" u="none" strike="noStrike" dirty="0">
                          <a:solidFill>
                            <a:schemeClr val="tx1"/>
                          </a:solidFill>
                          <a:effectLst/>
                          <a:latin typeface="+mn-lt"/>
                        </a:rPr>
                        <a:t>Maximum Space Available (TB)</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200" b="1" u="none" strike="noStrike" dirty="0">
                          <a:solidFill>
                            <a:schemeClr val="tx2"/>
                          </a:solidFill>
                          <a:effectLst/>
                          <a:latin typeface="+mn-lt"/>
                        </a:rPr>
                        <a:t>{{</a:t>
                      </a:r>
                      <a:r>
                        <a:rPr lang="en-US" sz="1200" b="1" u="none" strike="noStrike" dirty="0" err="1">
                          <a:solidFill>
                            <a:schemeClr val="tx2"/>
                          </a:solidFill>
                          <a:effectLst/>
                          <a:latin typeface="+mn-lt"/>
                        </a:rPr>
                        <a:t>val:bq</a:t>
                      </a:r>
                      <a:r>
                        <a:rPr lang="en-US" sz="1200" b="1" u="none" strike="noStrike" dirty="0">
                          <a:solidFill>
                            <a:schemeClr val="tx2"/>
                          </a:solidFill>
                          <a:effectLst/>
                          <a:latin typeface="+mn-lt"/>
                        </a:rPr>
                        <a:t>--</a:t>
                      </a:r>
                      <a:r>
                        <a:rPr lang="en-US" sz="1200" b="1" u="none" strike="noStrike" dirty="0" err="1">
                          <a:solidFill>
                            <a:schemeClr val="tx2"/>
                          </a:solidFill>
                          <a:effectLst/>
                          <a:latin typeface="+mn-lt"/>
                        </a:rPr>
                        <a:t>diskspace.csv</a:t>
                      </a:r>
                      <a:r>
                        <a:rPr lang="en-US" sz="1200" b="1" u="none" strike="noStrike" dirty="0">
                          <a:solidFill>
                            <a:schemeClr val="tx2"/>
                          </a:solidFill>
                          <a:effectLst/>
                          <a:latin typeface="+mn-lt"/>
                        </a:rPr>
                        <a:t>[1</a:t>
                      </a:r>
                      <a:r>
                        <a:rPr lang="en-US" sz="1200" b="1" dirty="0">
                          <a:solidFill>
                            <a:schemeClr val="tx2"/>
                          </a:solidFill>
                          <a:latin typeface="+mn-lt"/>
                        </a:rPr>
                        <a:t>:</a:t>
                      </a:r>
                      <a:r>
                        <a:rPr lang="en-US" sz="1200" b="1" u="none" strike="noStrike" dirty="0">
                          <a:solidFill>
                            <a:schemeClr val="tx2"/>
                          </a:solidFill>
                          <a:effectLst/>
                          <a:latin typeface="+mn-lt"/>
                        </a:rPr>
                        <a:t>3]}}</a:t>
                      </a:r>
                      <a:endParaRPr lang="en-US" sz="1200" b="1" i="0" u="none" strike="noStrike" dirty="0">
                        <a:solidFill>
                          <a:schemeClr val="tx2"/>
                        </a:solidFill>
                        <a:effectLst/>
                        <a:latin typeface="+mn-lt"/>
                      </a:endParaRP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96089648"/>
                  </a:ext>
                </a:extLst>
              </a:tr>
              <a:tr h="325804">
                <a:tc>
                  <a:txBody>
                    <a:bodyPr/>
                    <a:lstStyle/>
                    <a:p>
                      <a:pPr algn="l" fontAlgn="b"/>
                      <a:r>
                        <a:rPr lang="en-US" sz="1200" u="none" strike="noStrike" dirty="0">
                          <a:solidFill>
                            <a:schemeClr val="tx1"/>
                          </a:solidFill>
                          <a:effectLst/>
                          <a:latin typeface="+mn-lt"/>
                        </a:rPr>
                        <a:t>Current Space Used (TB)</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200" b="1" u="none" strike="noStrike" dirty="0">
                          <a:solidFill>
                            <a:schemeClr val="tx2"/>
                          </a:solidFill>
                          <a:effectLst/>
                          <a:latin typeface="+mn-lt"/>
                        </a:rPr>
                        <a:t>{{</a:t>
                      </a:r>
                      <a:r>
                        <a:rPr lang="en-US" sz="1200" b="1" u="none" strike="noStrike" dirty="0" err="1">
                          <a:solidFill>
                            <a:schemeClr val="tx2"/>
                          </a:solidFill>
                          <a:effectLst/>
                          <a:latin typeface="+mn-lt"/>
                        </a:rPr>
                        <a:t>val:bq</a:t>
                      </a:r>
                      <a:r>
                        <a:rPr lang="en-US" sz="1200" b="1" u="none" strike="noStrike" dirty="0">
                          <a:solidFill>
                            <a:schemeClr val="tx2"/>
                          </a:solidFill>
                          <a:effectLst/>
                          <a:latin typeface="+mn-lt"/>
                        </a:rPr>
                        <a:t>--</a:t>
                      </a:r>
                      <a:r>
                        <a:rPr lang="en-US" sz="1200" b="1" u="none" strike="noStrike" dirty="0" err="1">
                          <a:solidFill>
                            <a:schemeClr val="tx2"/>
                          </a:solidFill>
                          <a:effectLst/>
                          <a:latin typeface="+mn-lt"/>
                        </a:rPr>
                        <a:t>diskspace.csv</a:t>
                      </a:r>
                      <a:r>
                        <a:rPr lang="en-US" sz="1200" b="1" u="none" strike="noStrike" dirty="0">
                          <a:solidFill>
                            <a:schemeClr val="tx2"/>
                          </a:solidFill>
                          <a:effectLst/>
                          <a:latin typeface="+mn-lt"/>
                        </a:rPr>
                        <a:t>[1</a:t>
                      </a:r>
                      <a:r>
                        <a:rPr lang="en-US" sz="1200" b="1" dirty="0">
                          <a:solidFill>
                            <a:schemeClr val="tx2"/>
                          </a:solidFill>
                          <a:latin typeface="+mn-lt"/>
                        </a:rPr>
                        <a:t>:</a:t>
                      </a:r>
                      <a:r>
                        <a:rPr lang="en-US" sz="1200" b="1" u="none" strike="noStrike" dirty="0">
                          <a:solidFill>
                            <a:schemeClr val="tx2"/>
                          </a:solidFill>
                          <a:effectLst/>
                          <a:latin typeface="+mn-lt"/>
                        </a:rPr>
                        <a:t>5]}}</a:t>
                      </a:r>
                      <a:endParaRPr lang="en-US" sz="1200" b="1" i="0" u="none" strike="noStrike" dirty="0">
                        <a:solidFill>
                          <a:schemeClr val="tx2"/>
                        </a:solidFill>
                        <a:effectLst/>
                        <a:latin typeface="+mn-lt"/>
                      </a:endParaRP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74860705"/>
                  </a:ext>
                </a:extLst>
              </a:tr>
              <a:tr h="325804">
                <a:tc>
                  <a:txBody>
                    <a:bodyPr/>
                    <a:lstStyle/>
                    <a:p>
                      <a:pPr algn="l" fontAlgn="b"/>
                      <a:r>
                        <a:rPr lang="en-US" sz="1200" u="none" strike="noStrike" dirty="0">
                          <a:solidFill>
                            <a:schemeClr val="tx1"/>
                          </a:solidFill>
                          <a:effectLst/>
                          <a:latin typeface="+mn-lt"/>
                        </a:rPr>
                        <a:t>Absolute Peak</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l" fontAlgn="b"/>
                      <a:r>
                        <a:rPr lang="en-US" sz="1200" b="1" u="none" strike="noStrike" dirty="0">
                          <a:solidFill>
                            <a:schemeClr val="tx2"/>
                          </a:solidFill>
                          <a:effectLst/>
                          <a:latin typeface="+mn-lt"/>
                        </a:rPr>
                        <a:t>{{</a:t>
                      </a:r>
                      <a:r>
                        <a:rPr lang="en-US" sz="1200" b="1" u="none" strike="noStrike" dirty="0" err="1">
                          <a:solidFill>
                            <a:schemeClr val="tx2"/>
                          </a:solidFill>
                          <a:effectLst/>
                          <a:latin typeface="+mn-lt"/>
                        </a:rPr>
                        <a:t>val:bq</a:t>
                      </a:r>
                      <a:r>
                        <a:rPr lang="en-US" sz="1200" b="1" u="none" strike="noStrike" dirty="0">
                          <a:solidFill>
                            <a:schemeClr val="tx2"/>
                          </a:solidFill>
                          <a:effectLst/>
                          <a:latin typeface="+mn-lt"/>
                        </a:rPr>
                        <a:t>--</a:t>
                      </a:r>
                      <a:r>
                        <a:rPr lang="en-US" sz="1200" b="1" u="none" strike="noStrike" dirty="0" err="1">
                          <a:solidFill>
                            <a:schemeClr val="tx2"/>
                          </a:solidFill>
                          <a:effectLst/>
                          <a:latin typeface="+mn-lt"/>
                        </a:rPr>
                        <a:t>concurrency.csv</a:t>
                      </a:r>
                      <a:r>
                        <a:rPr lang="en-US" sz="1200" b="1" u="none" strike="noStrike" dirty="0">
                          <a:solidFill>
                            <a:schemeClr val="tx2"/>
                          </a:solidFill>
                          <a:effectLst/>
                          <a:latin typeface="+mn-lt"/>
                        </a:rPr>
                        <a:t>[1</a:t>
                      </a:r>
                      <a:r>
                        <a:rPr lang="en-US" sz="1200" b="1" dirty="0">
                          <a:solidFill>
                            <a:schemeClr val="tx2"/>
                          </a:solidFill>
                          <a:latin typeface="+mn-lt"/>
                        </a:rPr>
                        <a:t>:</a:t>
                      </a:r>
                      <a:r>
                        <a:rPr lang="en-US" sz="1200" b="1" u="none" strike="noStrike" dirty="0">
                          <a:solidFill>
                            <a:schemeClr val="tx2"/>
                          </a:solidFill>
                          <a:effectLst/>
                          <a:latin typeface="+mn-lt"/>
                        </a:rPr>
                        <a:t>5]}}</a:t>
                      </a:r>
                      <a:endParaRPr lang="en-US" sz="1200" b="1" i="0" u="none" strike="noStrike" dirty="0">
                        <a:solidFill>
                          <a:schemeClr val="tx2"/>
                        </a:solidFill>
                        <a:effectLst/>
                        <a:latin typeface="+mn-lt"/>
                      </a:endParaRP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4162102619"/>
                  </a:ext>
                </a:extLst>
              </a:tr>
              <a:tr h="325804">
                <a:tc>
                  <a:txBody>
                    <a:bodyPr/>
                    <a:lstStyle/>
                    <a:p>
                      <a:pPr algn="l" fontAlgn="b"/>
                      <a:r>
                        <a:rPr lang="en-US" sz="1200" u="none" strike="noStrike" dirty="0">
                          <a:solidFill>
                            <a:schemeClr val="tx1"/>
                          </a:solidFill>
                          <a:effectLst/>
                          <a:latin typeface="+mn-lt"/>
                        </a:rPr>
                        <a:t>95</a:t>
                      </a:r>
                      <a:r>
                        <a:rPr lang="en-US" sz="1200" u="none" strike="noStrike" baseline="30000" dirty="0">
                          <a:solidFill>
                            <a:schemeClr val="tx1"/>
                          </a:solidFill>
                          <a:effectLst/>
                          <a:latin typeface="+mn-lt"/>
                        </a:rPr>
                        <a:t>th</a:t>
                      </a:r>
                      <a:r>
                        <a:rPr lang="en-US" sz="1200" u="none" strike="noStrike" dirty="0">
                          <a:solidFill>
                            <a:schemeClr val="tx1"/>
                          </a:solidFill>
                          <a:effectLst/>
                          <a:latin typeface="+mn-lt"/>
                        </a:rPr>
                        <a:t> Percentile</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1" u="none" strike="noStrike" dirty="0">
                          <a:solidFill>
                            <a:schemeClr val="tx2"/>
                          </a:solidFill>
                          <a:effectLst/>
                          <a:latin typeface="+mn-lt"/>
                        </a:rPr>
                        <a:t>{{</a:t>
                      </a:r>
                      <a:r>
                        <a:rPr lang="en-US" sz="1200" b="1" u="none" strike="noStrike" dirty="0" err="1">
                          <a:solidFill>
                            <a:schemeClr val="tx2"/>
                          </a:solidFill>
                          <a:effectLst/>
                          <a:latin typeface="+mn-lt"/>
                        </a:rPr>
                        <a:t>val:bq</a:t>
                      </a:r>
                      <a:r>
                        <a:rPr lang="en-US" sz="1200" b="1" u="none" strike="noStrike" dirty="0">
                          <a:solidFill>
                            <a:schemeClr val="tx2"/>
                          </a:solidFill>
                          <a:effectLst/>
                          <a:latin typeface="+mn-lt"/>
                        </a:rPr>
                        <a:t>--</a:t>
                      </a:r>
                      <a:r>
                        <a:rPr lang="en-US" sz="1200" b="1" u="none" strike="noStrike" dirty="0" err="1">
                          <a:solidFill>
                            <a:schemeClr val="tx2"/>
                          </a:solidFill>
                          <a:effectLst/>
                          <a:latin typeface="+mn-lt"/>
                        </a:rPr>
                        <a:t>concurrency.csv</a:t>
                      </a:r>
                      <a:r>
                        <a:rPr lang="en-US" sz="1200" b="1" u="none" strike="noStrike" dirty="0">
                          <a:solidFill>
                            <a:schemeClr val="tx2"/>
                          </a:solidFill>
                          <a:effectLst/>
                          <a:latin typeface="+mn-lt"/>
                        </a:rPr>
                        <a:t>[1</a:t>
                      </a:r>
                      <a:r>
                        <a:rPr lang="en-US" sz="1200" b="1" dirty="0">
                          <a:solidFill>
                            <a:schemeClr val="tx2"/>
                          </a:solidFill>
                          <a:latin typeface="+mn-lt"/>
                        </a:rPr>
                        <a:t>:</a:t>
                      </a:r>
                      <a:r>
                        <a:rPr lang="en-US" sz="1200" b="1" u="none" strike="noStrike" dirty="0">
                          <a:solidFill>
                            <a:schemeClr val="tx2"/>
                          </a:solidFill>
                          <a:effectLst/>
                          <a:latin typeface="+mn-lt"/>
                        </a:rPr>
                        <a:t>4]}}</a:t>
                      </a:r>
                      <a:endParaRPr lang="en-US" sz="1200" b="1" i="0" u="none" strike="noStrike" dirty="0">
                        <a:solidFill>
                          <a:schemeClr val="tx2"/>
                        </a:solidFill>
                        <a:effectLst/>
                        <a:latin typeface="+mn-lt"/>
                      </a:endParaRP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1770312474"/>
                  </a:ext>
                </a:extLst>
              </a:tr>
              <a:tr h="325804">
                <a:tc>
                  <a:txBody>
                    <a:bodyPr/>
                    <a:lstStyle/>
                    <a:p>
                      <a:pPr algn="l" fontAlgn="b"/>
                      <a:r>
                        <a:rPr lang="en-US" sz="1200" u="none" strike="noStrike" kern="1200" dirty="0">
                          <a:solidFill>
                            <a:schemeClr val="tx1"/>
                          </a:solidFill>
                          <a:effectLst/>
                          <a:latin typeface="+mn-lt"/>
                          <a:ea typeface="+mn-ea"/>
                          <a:cs typeface="+mn-cs"/>
                        </a:rPr>
                        <a:t>50</a:t>
                      </a:r>
                      <a:r>
                        <a:rPr lang="en-US" sz="1200" u="none" strike="noStrike" kern="1200" baseline="30000" dirty="0">
                          <a:solidFill>
                            <a:schemeClr val="tx1"/>
                          </a:solidFill>
                          <a:effectLst/>
                          <a:latin typeface="+mn-lt"/>
                          <a:ea typeface="+mn-ea"/>
                          <a:cs typeface="+mn-cs"/>
                        </a:rPr>
                        <a:t>th</a:t>
                      </a:r>
                      <a:r>
                        <a:rPr lang="en-US" sz="1200" u="none" strike="noStrike" kern="1200" dirty="0">
                          <a:solidFill>
                            <a:schemeClr val="tx1"/>
                          </a:solidFill>
                          <a:effectLst/>
                          <a:latin typeface="+mn-lt"/>
                          <a:ea typeface="+mn-ea"/>
                          <a:cs typeface="+mn-cs"/>
                        </a:rPr>
                        <a:t> Percentile / Average</a:t>
                      </a: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1" u="none" strike="noStrike" dirty="0">
                          <a:solidFill>
                            <a:schemeClr val="tx2"/>
                          </a:solidFill>
                          <a:effectLst/>
                          <a:latin typeface="+mn-lt"/>
                        </a:rPr>
                        <a:t>{{</a:t>
                      </a:r>
                      <a:r>
                        <a:rPr lang="en-US" sz="1200" b="1" u="none" strike="noStrike" dirty="0" err="1">
                          <a:solidFill>
                            <a:schemeClr val="tx2"/>
                          </a:solidFill>
                          <a:effectLst/>
                          <a:latin typeface="+mn-lt"/>
                        </a:rPr>
                        <a:t>val:bq</a:t>
                      </a:r>
                      <a:r>
                        <a:rPr lang="en-US" sz="1200" b="1" u="none" strike="noStrike" dirty="0">
                          <a:solidFill>
                            <a:schemeClr val="tx2"/>
                          </a:solidFill>
                          <a:effectLst/>
                          <a:latin typeface="+mn-lt"/>
                        </a:rPr>
                        <a:t>--</a:t>
                      </a:r>
                      <a:r>
                        <a:rPr lang="en-US" sz="1200" b="1" u="none" strike="noStrike" dirty="0" err="1">
                          <a:solidFill>
                            <a:schemeClr val="tx2"/>
                          </a:solidFill>
                          <a:effectLst/>
                          <a:latin typeface="+mn-lt"/>
                        </a:rPr>
                        <a:t>concurrency.csv</a:t>
                      </a:r>
                      <a:r>
                        <a:rPr lang="en-US" sz="1200" b="1" u="none" strike="noStrike" dirty="0">
                          <a:solidFill>
                            <a:schemeClr val="tx2"/>
                          </a:solidFill>
                          <a:effectLst/>
                          <a:latin typeface="+mn-lt"/>
                        </a:rPr>
                        <a:t>[1</a:t>
                      </a:r>
                      <a:r>
                        <a:rPr lang="en-US" sz="1200" b="1" dirty="0">
                          <a:solidFill>
                            <a:schemeClr val="tx2"/>
                          </a:solidFill>
                          <a:latin typeface="+mn-lt"/>
                        </a:rPr>
                        <a:t>:</a:t>
                      </a:r>
                      <a:r>
                        <a:rPr lang="en-US" sz="1200" b="1" u="none" strike="noStrike" dirty="0">
                          <a:solidFill>
                            <a:schemeClr val="tx2"/>
                          </a:solidFill>
                          <a:effectLst/>
                          <a:latin typeface="+mn-lt"/>
                        </a:rPr>
                        <a:t>2]}}</a:t>
                      </a:r>
                      <a:endParaRPr lang="en-US" sz="1200" b="1" i="0" u="none" strike="noStrike" dirty="0">
                        <a:solidFill>
                          <a:schemeClr val="tx2"/>
                        </a:solidFill>
                        <a:effectLst/>
                        <a:latin typeface="+mn-lt"/>
                      </a:endParaRP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526756993"/>
                  </a:ext>
                </a:extLst>
              </a:tr>
              <a:tr h="325804">
                <a:tc>
                  <a:txBody>
                    <a:bodyPr/>
                    <a:lstStyle/>
                    <a:p>
                      <a:pPr algn="l" fontAlgn="b"/>
                      <a:r>
                        <a:rPr lang="en-US" sz="1200" u="none" strike="noStrike" dirty="0">
                          <a:solidFill>
                            <a:schemeClr val="tx1"/>
                          </a:solidFill>
                          <a:effectLst/>
                          <a:latin typeface="+mn-lt"/>
                        </a:rPr>
                        <a:t>Average Query Runtime, Seconds</a:t>
                      </a:r>
                      <a:endParaRPr lang="en-US" sz="1200" b="0" i="0" u="none" strike="noStrike" dirty="0">
                        <a:solidFill>
                          <a:schemeClr val="tx1"/>
                        </a:solidFill>
                        <a:effectLst/>
                        <a:latin typeface="+mn-lt"/>
                      </a:endParaRPr>
                    </a:p>
                  </a:txBody>
                  <a:tcPr marL="108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l" fontAlgn="b"/>
                      <a:r>
                        <a:rPr lang="en-US" sz="1200" b="1" u="none" strike="noStrike" dirty="0">
                          <a:solidFill>
                            <a:schemeClr val="tx2"/>
                          </a:solidFill>
                          <a:effectLst/>
                          <a:latin typeface="+mn-lt"/>
                        </a:rPr>
                        <a:t>{{</a:t>
                      </a:r>
                      <a:r>
                        <a:rPr lang="en-US" sz="1200" b="1" u="none" strike="noStrike" dirty="0" err="1">
                          <a:solidFill>
                            <a:schemeClr val="tx2"/>
                          </a:solidFill>
                          <a:effectLst/>
                          <a:latin typeface="+mn-lt"/>
                        </a:rPr>
                        <a:t>val:bq</a:t>
                      </a:r>
                      <a:r>
                        <a:rPr lang="en-US" sz="1200" b="1" u="none" strike="noStrike" dirty="0">
                          <a:solidFill>
                            <a:schemeClr val="tx2"/>
                          </a:solidFill>
                          <a:effectLst/>
                          <a:latin typeface="+mn-lt"/>
                        </a:rPr>
                        <a:t>--</a:t>
                      </a:r>
                      <a:r>
                        <a:rPr lang="en-US" sz="1200" b="1" u="none" strike="noStrike" dirty="0" err="1">
                          <a:solidFill>
                            <a:schemeClr val="tx2"/>
                          </a:solidFill>
                          <a:effectLst/>
                          <a:latin typeface="+mn-lt"/>
                        </a:rPr>
                        <a:t>query_counts.csv</a:t>
                      </a:r>
                      <a:r>
                        <a:rPr lang="en-US" sz="1200" b="1" u="none" strike="noStrike" dirty="0">
                          <a:solidFill>
                            <a:schemeClr val="tx2"/>
                          </a:solidFill>
                          <a:effectLst/>
                          <a:latin typeface="+mn-lt"/>
                        </a:rPr>
                        <a:t>[1</a:t>
                      </a:r>
                      <a:r>
                        <a:rPr lang="en-US" sz="1200" b="1" dirty="0">
                          <a:solidFill>
                            <a:schemeClr val="tx2"/>
                          </a:solidFill>
                          <a:latin typeface="+mn-lt"/>
                        </a:rPr>
                        <a:t>:</a:t>
                      </a:r>
                      <a:r>
                        <a:rPr lang="en-US" sz="1200" b="1" u="none" strike="noStrike" dirty="0">
                          <a:solidFill>
                            <a:schemeClr val="tx2"/>
                          </a:solidFill>
                          <a:effectLst/>
                          <a:latin typeface="+mn-lt"/>
                        </a:rPr>
                        <a:t>15]}}</a:t>
                      </a:r>
                      <a:endParaRPr lang="en-US" sz="1200" b="1" i="0" u="none" strike="noStrike" dirty="0">
                        <a:solidFill>
                          <a:schemeClr val="tx2"/>
                        </a:solidFill>
                        <a:effectLst/>
                        <a:latin typeface="+mn-lt"/>
                      </a:endParaRPr>
                    </a:p>
                  </a:txBody>
                  <a:tcPr marL="2160000" marR="9417" marT="9417"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extLst>
                  <a:ext uri="{0D108BD9-81ED-4DB2-BD59-A6C34878D82A}">
                    <a16:rowId xmlns:a16="http://schemas.microsoft.com/office/drawing/2014/main" val="1671528653"/>
                  </a:ext>
                </a:extLst>
              </a:tr>
            </a:tbl>
          </a:graphicData>
        </a:graphic>
      </p:graphicFrame>
    </p:spTree>
    <p:custDataLst>
      <p:tags r:id="rId1"/>
    </p:custDataLst>
    <p:extLst>
      <p:ext uri="{BB962C8B-B14F-4D97-AF65-F5344CB8AC3E}">
        <p14:creationId xmlns:p14="http://schemas.microsoft.com/office/powerpoint/2010/main" val="243484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F161A097-1C10-1D42-8E4C-B23D475EED67}"/>
              </a:ext>
            </a:extLst>
          </p:cNvPr>
          <p:cNvSpPr>
            <a:spLocks noGrp="1"/>
          </p:cNvSpPr>
          <p:nvPr>
            <p:ph type="subTitle" idx="1"/>
          </p:nvPr>
        </p:nvSpPr>
        <p:spPr/>
        <p:txBody>
          <a:bodyPr/>
          <a:lstStyle/>
          <a:p>
            <a:r>
              <a:rPr lang="en-US"/>
              <a:t>Associated Migration Challenges</a:t>
            </a:r>
          </a:p>
        </p:txBody>
      </p:sp>
      <p:sp>
        <p:nvSpPr>
          <p:cNvPr id="3" name="Text Placeholder 2">
            <a:extLst>
              <a:ext uri="{FF2B5EF4-FFF2-40B4-BE49-F238E27FC236}">
                <a16:creationId xmlns:a16="http://schemas.microsoft.com/office/drawing/2014/main" id="{08167EB9-1FF1-2443-90B7-B730EA917D5A}"/>
              </a:ext>
            </a:extLst>
          </p:cNvPr>
          <p:cNvSpPr>
            <a:spLocks noGrp="1"/>
          </p:cNvSpPr>
          <p:nvPr>
            <p:ph type="body" sz="quarter" idx="10"/>
          </p:nvPr>
        </p:nvSpPr>
        <p:spPr/>
        <p:txBody>
          <a:bodyPr/>
          <a:lstStyle/>
          <a:p>
            <a:r>
              <a:rPr lang="en-US"/>
              <a:t>System Analysis</a:t>
            </a:r>
          </a:p>
        </p:txBody>
      </p:sp>
    </p:spTree>
    <p:extLst>
      <p:ext uri="{BB962C8B-B14F-4D97-AF65-F5344CB8AC3E}">
        <p14:creationId xmlns:p14="http://schemas.microsoft.com/office/powerpoint/2010/main" val="2871950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28BC2D-353F-6C47-8F00-A709F73C7701}"/>
              </a:ext>
            </a:extLst>
          </p:cNvPr>
          <p:cNvSpPr>
            <a:spLocks noGrp="1"/>
          </p:cNvSpPr>
          <p:nvPr>
            <p:ph type="body" sz="quarter" idx="10"/>
          </p:nvPr>
        </p:nvSpPr>
        <p:spPr/>
        <p:txBody>
          <a:bodyPr/>
          <a:lstStyle/>
          <a:p>
            <a:r>
              <a:rPr lang="en-US"/>
              <a:t>Data Transfers</a:t>
            </a:r>
          </a:p>
        </p:txBody>
      </p:sp>
      <p:sp>
        <p:nvSpPr>
          <p:cNvPr id="3" name="Subtitle 2">
            <a:extLst>
              <a:ext uri="{FF2B5EF4-FFF2-40B4-BE49-F238E27FC236}">
                <a16:creationId xmlns:a16="http://schemas.microsoft.com/office/drawing/2014/main" id="{0CCAA72D-52EF-7E44-9C0B-AB41029F64B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61157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FE2DBB-3036-1A4F-965F-FC44581858A8}"/>
              </a:ext>
            </a:extLst>
          </p:cNvPr>
          <p:cNvSpPr>
            <a:spLocks noGrp="1"/>
          </p:cNvSpPr>
          <p:nvPr>
            <p:ph sz="quarter" idx="16"/>
          </p:nvPr>
        </p:nvSpPr>
        <p:spPr>
          <a:xfrm>
            <a:off x="3334871" y="2119849"/>
            <a:ext cx="8281819" cy="2827677"/>
          </a:xfrm>
        </p:spPr>
        <p:txBody>
          <a:bodyPr/>
          <a:lstStyle/>
          <a:p>
            <a:pPr marL="0" indent="0">
              <a:lnSpc>
                <a:spcPct val="100000"/>
              </a:lnSpc>
              <a:buNone/>
            </a:pPr>
            <a:r>
              <a:rPr lang="en-US" sz="1800" b="1">
                <a:solidFill>
                  <a:schemeClr val="tx2"/>
                </a:solidFill>
              </a:rPr>
              <a:t>Ingress of Data</a:t>
            </a:r>
          </a:p>
          <a:p>
            <a:pPr>
              <a:lnSpc>
                <a:spcPct val="100000"/>
              </a:lnSpc>
            </a:pPr>
            <a:r>
              <a:rPr lang="en-US" sz="1600"/>
              <a:t>Depends greatly on the connectivity between customers and their cloud providers</a:t>
            </a:r>
          </a:p>
          <a:p>
            <a:pPr>
              <a:lnSpc>
                <a:spcPct val="100000"/>
              </a:lnSpc>
            </a:pPr>
            <a:r>
              <a:rPr lang="en-US" sz="1600"/>
              <a:t>No cost</a:t>
            </a:r>
          </a:p>
          <a:p>
            <a:pPr>
              <a:lnSpc>
                <a:spcPct val="100000"/>
              </a:lnSpc>
            </a:pPr>
            <a:r>
              <a:rPr lang="en-US" sz="1600"/>
              <a:t>Potential data transfer bottleneck</a:t>
            </a:r>
          </a:p>
          <a:p>
            <a:pPr marL="0" indent="0">
              <a:lnSpc>
                <a:spcPct val="100000"/>
              </a:lnSpc>
              <a:buNone/>
            </a:pPr>
            <a:r>
              <a:rPr lang="en-US" sz="1800" b="1">
                <a:solidFill>
                  <a:schemeClr val="tx2"/>
                </a:solidFill>
              </a:rPr>
              <a:t>Egress Charges</a:t>
            </a:r>
          </a:p>
          <a:p>
            <a:pPr>
              <a:lnSpc>
                <a:spcPct val="100000"/>
              </a:lnSpc>
            </a:pPr>
            <a:r>
              <a:rPr lang="en-US" sz="1600"/>
              <a:t>Cloud Service Providers like to keep data in and not let it out</a:t>
            </a:r>
          </a:p>
          <a:p>
            <a:pPr>
              <a:lnSpc>
                <a:spcPct val="100000"/>
              </a:lnSpc>
            </a:pPr>
            <a:r>
              <a:rPr lang="en-US" sz="1600"/>
              <a:t>“Usually cloud providers charge between 5 and 20 cents per GB every time you move your data from their cloud storage…”</a:t>
            </a:r>
          </a:p>
        </p:txBody>
      </p:sp>
      <p:sp>
        <p:nvSpPr>
          <p:cNvPr id="4" name="Title 3">
            <a:extLst>
              <a:ext uri="{FF2B5EF4-FFF2-40B4-BE49-F238E27FC236}">
                <a16:creationId xmlns:a16="http://schemas.microsoft.com/office/drawing/2014/main" id="{4754887A-4EC3-8D4B-B79D-8B9A2F30D0D8}"/>
              </a:ext>
            </a:extLst>
          </p:cNvPr>
          <p:cNvSpPr>
            <a:spLocks noGrp="1"/>
          </p:cNvSpPr>
          <p:nvPr>
            <p:ph type="title"/>
          </p:nvPr>
        </p:nvSpPr>
        <p:spPr/>
        <p:txBody>
          <a:bodyPr/>
          <a:lstStyle/>
          <a:p>
            <a:r>
              <a:rPr lang="en-US"/>
              <a:t>Ingress and Egress Issues</a:t>
            </a:r>
          </a:p>
        </p:txBody>
      </p:sp>
      <p:grpSp>
        <p:nvGrpSpPr>
          <p:cNvPr id="3" name="Group 2">
            <a:extLst>
              <a:ext uri="{FF2B5EF4-FFF2-40B4-BE49-F238E27FC236}">
                <a16:creationId xmlns:a16="http://schemas.microsoft.com/office/drawing/2014/main" id="{7D1C4340-8624-B14C-8ADA-55DC11625158}"/>
              </a:ext>
            </a:extLst>
          </p:cNvPr>
          <p:cNvGrpSpPr/>
          <p:nvPr/>
        </p:nvGrpSpPr>
        <p:grpSpPr>
          <a:xfrm>
            <a:off x="1203496" y="2973394"/>
            <a:ext cx="1364876" cy="1136032"/>
            <a:chOff x="1378324" y="2860982"/>
            <a:chExt cx="1364876" cy="1136032"/>
          </a:xfrm>
        </p:grpSpPr>
        <p:grpSp>
          <p:nvGrpSpPr>
            <p:cNvPr id="13" name="Group 12">
              <a:extLst>
                <a:ext uri="{FF2B5EF4-FFF2-40B4-BE49-F238E27FC236}">
                  <a16:creationId xmlns:a16="http://schemas.microsoft.com/office/drawing/2014/main" id="{919C084B-5DEF-A14E-BB7D-3C2D9210A1EE}"/>
                </a:ext>
              </a:extLst>
            </p:cNvPr>
            <p:cNvGrpSpPr/>
            <p:nvPr/>
          </p:nvGrpSpPr>
          <p:grpSpPr>
            <a:xfrm>
              <a:off x="2095499" y="2860986"/>
              <a:ext cx="647701" cy="1136028"/>
              <a:chOff x="6095999" y="2293827"/>
              <a:chExt cx="360000" cy="631418"/>
            </a:xfrm>
          </p:grpSpPr>
          <p:pic>
            <p:nvPicPr>
              <p:cNvPr id="7" name="Graphic 6">
                <a:extLst>
                  <a:ext uri="{FF2B5EF4-FFF2-40B4-BE49-F238E27FC236}">
                    <a16:creationId xmlns:a16="http://schemas.microsoft.com/office/drawing/2014/main" id="{CC89CBD9-48DB-BD4E-92ED-01D8403D7C8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95999" y="2293827"/>
                <a:ext cx="360000" cy="360000"/>
              </a:xfrm>
              <a:prstGeom prst="rect">
                <a:avLst/>
              </a:prstGeom>
            </p:spPr>
          </p:pic>
          <p:pic>
            <p:nvPicPr>
              <p:cNvPr id="10" name="Picture 9">
                <a:extLst>
                  <a:ext uri="{FF2B5EF4-FFF2-40B4-BE49-F238E27FC236}">
                    <a16:creationId xmlns:a16="http://schemas.microsoft.com/office/drawing/2014/main" id="{EF4F42D9-0629-DA4C-B96E-DB00EC45A05C}"/>
                  </a:ext>
                </a:extLst>
              </p:cNvPr>
              <p:cNvPicPr>
                <a:picLocks noChangeAspect="1"/>
              </p:cNvPicPr>
              <p:nvPr/>
            </p:nvPicPr>
            <p:blipFill>
              <a:blip r:embed="rId5"/>
              <a:stretch>
                <a:fillRect/>
              </a:stretch>
            </p:blipFill>
            <p:spPr>
              <a:xfrm>
                <a:off x="6153896" y="2671245"/>
                <a:ext cx="254000" cy="254000"/>
              </a:xfrm>
              <a:prstGeom prst="rect">
                <a:avLst/>
              </a:prstGeom>
            </p:spPr>
          </p:pic>
        </p:grpSp>
        <p:grpSp>
          <p:nvGrpSpPr>
            <p:cNvPr id="14" name="Group 13">
              <a:extLst>
                <a:ext uri="{FF2B5EF4-FFF2-40B4-BE49-F238E27FC236}">
                  <a16:creationId xmlns:a16="http://schemas.microsoft.com/office/drawing/2014/main" id="{D9CAE305-3493-3E45-BD7B-1710DECA6120}"/>
                </a:ext>
              </a:extLst>
            </p:cNvPr>
            <p:cNvGrpSpPr/>
            <p:nvPr/>
          </p:nvGrpSpPr>
          <p:grpSpPr>
            <a:xfrm>
              <a:off x="1378324" y="2860982"/>
              <a:ext cx="647701" cy="1136032"/>
              <a:chOff x="548370" y="2307274"/>
              <a:chExt cx="360000" cy="631420"/>
            </a:xfrm>
          </p:grpSpPr>
          <p:pic>
            <p:nvPicPr>
              <p:cNvPr id="9" name="Graphic 8">
                <a:extLst>
                  <a:ext uri="{FF2B5EF4-FFF2-40B4-BE49-F238E27FC236}">
                    <a16:creationId xmlns:a16="http://schemas.microsoft.com/office/drawing/2014/main" id="{6E3F2EDA-186A-614B-B5BA-B7514AC6473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48370" y="2307274"/>
                <a:ext cx="360000" cy="360000"/>
              </a:xfrm>
              <a:prstGeom prst="rect">
                <a:avLst/>
              </a:prstGeom>
            </p:spPr>
          </p:pic>
          <p:pic>
            <p:nvPicPr>
              <p:cNvPr id="11" name="Picture 10">
                <a:extLst>
                  <a:ext uri="{FF2B5EF4-FFF2-40B4-BE49-F238E27FC236}">
                    <a16:creationId xmlns:a16="http://schemas.microsoft.com/office/drawing/2014/main" id="{688E969B-AE01-C04F-A26A-7D3A6385DBE6}"/>
                  </a:ext>
                </a:extLst>
              </p:cNvPr>
              <p:cNvPicPr>
                <a:picLocks noChangeAspect="1"/>
              </p:cNvPicPr>
              <p:nvPr/>
            </p:nvPicPr>
            <p:blipFill>
              <a:blip r:embed="rId8"/>
              <a:stretch>
                <a:fillRect/>
              </a:stretch>
            </p:blipFill>
            <p:spPr>
              <a:xfrm>
                <a:off x="601370" y="2684694"/>
                <a:ext cx="254000" cy="254000"/>
              </a:xfrm>
              <a:prstGeom prst="rect">
                <a:avLst/>
              </a:prstGeom>
            </p:spPr>
          </p:pic>
        </p:grpSp>
      </p:grpSp>
    </p:spTree>
    <p:extLst>
      <p:ext uri="{BB962C8B-B14F-4D97-AF65-F5344CB8AC3E}">
        <p14:creationId xmlns:p14="http://schemas.microsoft.com/office/powerpoint/2010/main" val="3323478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43D1BC37-4209-674D-8F3F-1F67EBAACF4B}"/>
              </a:ext>
            </a:extLst>
          </p:cNvPr>
          <p:cNvSpPr/>
          <p:nvPr/>
        </p:nvSpPr>
        <p:spPr>
          <a:xfrm>
            <a:off x="6977900" y="2536625"/>
            <a:ext cx="2228850" cy="2950234"/>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5760" tIns="0" rIns="90000" bIns="457200" rtlCol="0" anchor="b" anchorCtr="0"/>
          <a:lstStyle/>
          <a:p>
            <a:pPr>
              <a:spcBef>
                <a:spcPts val="600"/>
              </a:spcBef>
              <a:spcAft>
                <a:spcPts val="600"/>
              </a:spcAft>
            </a:pPr>
            <a:r>
              <a:rPr lang="en-US" b="1" dirty="0">
                <a:solidFill>
                  <a:schemeClr val="tx2"/>
                </a:solidFill>
              </a:rPr>
              <a:t>Inbound</a:t>
            </a:r>
            <a:endParaRPr lang="en-US" sz="4000" dirty="0">
              <a:solidFill>
                <a:schemeClr val="tx2"/>
              </a:solidFill>
              <a:latin typeface="+mj-lt"/>
            </a:endParaRPr>
          </a:p>
          <a:p>
            <a:pPr>
              <a:spcBef>
                <a:spcPts val="600"/>
              </a:spcBef>
              <a:spcAft>
                <a:spcPts val="600"/>
              </a:spcAft>
            </a:pPr>
            <a:r>
              <a:rPr lang="en-US" sz="1000" dirty="0">
                <a:solidFill>
                  <a:schemeClr val="tx2"/>
                </a:solidFill>
              </a:rPr>
              <a:t>In general, inbound data traffic is significantly lower than outbound traffic for customers, as Vantage excels at large scale analytics in a read-once, use-many architecture.</a:t>
            </a:r>
          </a:p>
        </p:txBody>
      </p:sp>
      <p:sp>
        <p:nvSpPr>
          <p:cNvPr id="36" name="Rectangle 35">
            <a:extLst>
              <a:ext uri="{FF2B5EF4-FFF2-40B4-BE49-F238E27FC236}">
                <a16:creationId xmlns:a16="http://schemas.microsoft.com/office/drawing/2014/main" id="{EC699360-7A43-3E4B-985D-F474897FDFFE}"/>
              </a:ext>
            </a:extLst>
          </p:cNvPr>
          <p:cNvSpPr/>
          <p:nvPr/>
        </p:nvSpPr>
        <p:spPr>
          <a:xfrm>
            <a:off x="9391650" y="2536625"/>
            <a:ext cx="2228850" cy="2950234"/>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5760" tIns="0" rIns="90000" bIns="457200" rtlCol="0" anchor="b" anchorCtr="0"/>
          <a:lstStyle/>
          <a:p>
            <a:pPr lvl="0">
              <a:spcBef>
                <a:spcPts val="600"/>
              </a:spcBef>
              <a:spcAft>
                <a:spcPts val="600"/>
              </a:spcAft>
            </a:pPr>
            <a:r>
              <a:rPr lang="en-PH" b="1" dirty="0">
                <a:solidFill>
                  <a:srgbClr val="384951"/>
                </a:solidFill>
              </a:rPr>
              <a:t>Outbound</a:t>
            </a:r>
          </a:p>
          <a:p>
            <a:pPr lvl="0">
              <a:spcBef>
                <a:spcPts val="600"/>
              </a:spcBef>
              <a:spcAft>
                <a:spcPts val="600"/>
              </a:spcAft>
            </a:pPr>
            <a:r>
              <a:rPr lang="en-US" sz="1000" dirty="0">
                <a:solidFill>
                  <a:srgbClr val="384951"/>
                </a:solidFill>
              </a:rPr>
              <a:t>The outbound traffic is helpful in calculating data egress cost after moving to the cloud. Also helps customers to understand where the data gravity lies in the Ecosystem.</a:t>
            </a:r>
          </a:p>
        </p:txBody>
      </p:sp>
      <p:sp>
        <p:nvSpPr>
          <p:cNvPr id="5" name="Title 4">
            <a:extLst>
              <a:ext uri="{FF2B5EF4-FFF2-40B4-BE49-F238E27FC236}">
                <a16:creationId xmlns:a16="http://schemas.microsoft.com/office/drawing/2014/main" id="{47C1F050-4696-419B-98E2-CA440E20B29A}"/>
              </a:ext>
            </a:extLst>
          </p:cNvPr>
          <p:cNvSpPr>
            <a:spLocks noGrp="1"/>
          </p:cNvSpPr>
          <p:nvPr>
            <p:ph type="title"/>
          </p:nvPr>
        </p:nvSpPr>
        <p:spPr/>
        <p:txBody>
          <a:bodyPr/>
          <a:lstStyle/>
          <a:p>
            <a:r>
              <a:rPr lang="en-US"/>
              <a:t>Daily Data Transfers</a:t>
            </a:r>
          </a:p>
        </p:txBody>
      </p:sp>
      <p:grpSp>
        <p:nvGrpSpPr>
          <p:cNvPr id="4" name="Group 3">
            <a:extLst>
              <a:ext uri="{FF2B5EF4-FFF2-40B4-BE49-F238E27FC236}">
                <a16:creationId xmlns:a16="http://schemas.microsoft.com/office/drawing/2014/main" id="{52525D15-378B-6642-A715-3D290E818B4D}"/>
              </a:ext>
            </a:extLst>
          </p:cNvPr>
          <p:cNvGrpSpPr/>
          <p:nvPr/>
        </p:nvGrpSpPr>
        <p:grpSpPr>
          <a:xfrm>
            <a:off x="10546080" y="854"/>
            <a:ext cx="1645920" cy="813549"/>
            <a:chOff x="10546080" y="854"/>
            <a:chExt cx="1645920" cy="813549"/>
          </a:xfrm>
        </p:grpSpPr>
        <p:sp>
          <p:nvSpPr>
            <p:cNvPr id="2" name="TextBox 1">
              <a:extLst>
                <a:ext uri="{FF2B5EF4-FFF2-40B4-BE49-F238E27FC236}">
                  <a16:creationId xmlns:a16="http://schemas.microsoft.com/office/drawing/2014/main" id="{3CF3C756-6B5A-E444-8FDD-F400CDB8260E}"/>
                </a:ext>
              </a:extLst>
            </p:cNvPr>
            <p:cNvSpPr txBox="1"/>
            <p:nvPr/>
          </p:nvSpPr>
          <p:spPr>
            <a:xfrm>
              <a:off x="10546080" y="854"/>
              <a:ext cx="1645920" cy="813549"/>
            </a:xfrm>
            <a:prstGeom prst="rect">
              <a:avLst/>
            </a:prstGeom>
            <a:solidFill>
              <a:srgbClr val="FF0000"/>
            </a:solidFill>
            <a:ln>
              <a:solidFill>
                <a:schemeClr val="bg1"/>
              </a:solidFill>
            </a:ln>
          </p:spPr>
          <p:txBody>
            <a:bodyPr wrap="none" lIns="182880" tIns="182880" rIns="182880" bIns="182880" rtlCol="0" anchor="ctr" anchorCtr="0">
              <a:noAutofit/>
            </a:bodyPr>
            <a:lstStyle/>
            <a:p>
              <a:pPr algn="ctr"/>
              <a:endParaRPr lang="en-US" sz="1200" b="1">
                <a:solidFill>
                  <a:schemeClr val="bg1"/>
                </a:solidFill>
              </a:endParaRPr>
            </a:p>
          </p:txBody>
        </p:sp>
        <p:sp>
          <p:nvSpPr>
            <p:cNvPr id="3" name="Rectangle 2">
              <a:extLst>
                <a:ext uri="{FF2B5EF4-FFF2-40B4-BE49-F238E27FC236}">
                  <a16:creationId xmlns:a16="http://schemas.microsoft.com/office/drawing/2014/main" id="{D264F418-F155-BE43-A8A1-1FF98C9CF658}"/>
                </a:ext>
              </a:extLst>
            </p:cNvPr>
            <p:cNvSpPr>
              <a:spLocks noChangeArrowheads="1"/>
            </p:cNvSpPr>
            <p:nvPr/>
          </p:nvSpPr>
          <p:spPr bwMode="auto">
            <a:xfrm>
              <a:off x="10980419" y="84462"/>
              <a:ext cx="114299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1200" b="1">
                  <a:solidFill>
                    <a:schemeClr val="bg1"/>
                  </a:solidFill>
                </a:rPr>
                <a:t>customize </a:t>
              </a:r>
            </a:p>
            <a:p>
              <a:pPr algn="ctr"/>
              <a:r>
                <a:rPr lang="en-US" sz="1200" b="1">
                  <a:solidFill>
                    <a:schemeClr val="bg1"/>
                  </a:solidFill>
                </a:rPr>
                <a:t>placeholder </a:t>
              </a:r>
            </a:p>
            <a:p>
              <a:pPr algn="ctr"/>
              <a:r>
                <a:rPr lang="en-US" sz="1200" b="1">
                  <a:solidFill>
                    <a:schemeClr val="bg1"/>
                  </a:solidFill>
                </a:rPr>
                <a:t>text</a:t>
              </a:r>
            </a:p>
          </p:txBody>
        </p:sp>
        <p:pic>
          <p:nvPicPr>
            <p:cNvPr id="1025" name="Picture 3" descr="Image result for important icon">
              <a:extLst>
                <a:ext uri="{FF2B5EF4-FFF2-40B4-BE49-F238E27FC236}">
                  <a16:creationId xmlns:a16="http://schemas.microsoft.com/office/drawing/2014/main" id="{E0DED612-A3C9-9844-8662-1C54624CD04B}"/>
                </a:ext>
              </a:extLst>
            </p:cNvPr>
            <p:cNvPicPr>
              <a:picLocks noChangeAspect="1" noChangeArrowheads="1"/>
            </p:cNvPicPr>
            <p:nvPr/>
          </p:nvPicPr>
          <p:blipFill>
            <a:blip r:embed="rId3" r:link="rId4" cstate="hqprint">
              <a:lum bright="70000" contrast="-70000"/>
              <a:extLst>
                <a:ext uri="{28A0092B-C50C-407E-A947-70E740481C1C}">
                  <a14:useLocalDpi xmlns:a14="http://schemas.microsoft.com/office/drawing/2010/main"/>
                </a:ext>
              </a:extLst>
            </a:blip>
            <a:srcRect/>
            <a:stretch>
              <a:fillRect/>
            </a:stretch>
          </p:blipFill>
          <p:spPr bwMode="auto">
            <a:xfrm>
              <a:off x="10696719" y="233891"/>
              <a:ext cx="347472" cy="347472"/>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21" name="Rectangle 20">
            <a:extLst>
              <a:ext uri="{FF2B5EF4-FFF2-40B4-BE49-F238E27FC236}">
                <a16:creationId xmlns:a16="http://schemas.microsoft.com/office/drawing/2014/main" id="{0076F88A-4898-1743-ADAE-4D4EB6DFDD3D}"/>
              </a:ext>
            </a:extLst>
          </p:cNvPr>
          <p:cNvSpPr/>
          <p:nvPr/>
        </p:nvSpPr>
        <p:spPr>
          <a:xfrm>
            <a:off x="393539" y="1851949"/>
            <a:ext cx="6399461" cy="411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dirty="0">
              <a:solidFill>
                <a:schemeClr val="tx1"/>
              </a:solidFill>
            </a:endParaRPr>
          </a:p>
          <a:p>
            <a:r>
              <a:rPr lang="en-US" dirty="0">
                <a:solidFill>
                  <a:schemeClr val="tx1"/>
                </a:solidFill>
              </a:rPr>
              <a:t>{{</a:t>
            </a:r>
            <a:r>
              <a:rPr lang="en-US" dirty="0" err="1">
                <a:solidFill>
                  <a:schemeClr val="tx1"/>
                </a:solidFill>
              </a:rPr>
              <a:t>pic:bq</a:t>
            </a:r>
            <a:r>
              <a:rPr lang="en-US" dirty="0">
                <a:solidFill>
                  <a:schemeClr val="tx1"/>
                </a:solidFill>
              </a:rPr>
              <a:t>--</a:t>
            </a:r>
            <a:r>
              <a:rPr lang="en-US" dirty="0" err="1">
                <a:solidFill>
                  <a:schemeClr val="tx1"/>
                </a:solidFill>
              </a:rPr>
              <a:t>data_transfer.png</a:t>
            </a:r>
            <a:r>
              <a:rPr lang="en-US" dirty="0">
                <a:solidFill>
                  <a:schemeClr val="tx1"/>
                </a:solidFill>
              </a:rPr>
              <a:t>}}</a:t>
            </a:r>
          </a:p>
        </p:txBody>
      </p:sp>
      <p:sp>
        <p:nvSpPr>
          <p:cNvPr id="23" name="Rectangle 22">
            <a:extLst>
              <a:ext uri="{FF2B5EF4-FFF2-40B4-BE49-F238E27FC236}">
                <a16:creationId xmlns:a16="http://schemas.microsoft.com/office/drawing/2014/main" id="{81495D92-6F9D-BA4C-B5DD-EEEA2ABE570C}"/>
              </a:ext>
            </a:extLst>
          </p:cNvPr>
          <p:cNvSpPr/>
          <p:nvPr/>
        </p:nvSpPr>
        <p:spPr>
          <a:xfrm>
            <a:off x="393539" y="1851949"/>
            <a:ext cx="6399461" cy="411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dirty="0">
              <a:solidFill>
                <a:schemeClr val="tx1"/>
              </a:solidFill>
            </a:endParaRPr>
          </a:p>
        </p:txBody>
      </p:sp>
      <p:grpSp>
        <p:nvGrpSpPr>
          <p:cNvPr id="25" name="Group 24">
            <a:extLst>
              <a:ext uri="{FF2B5EF4-FFF2-40B4-BE49-F238E27FC236}">
                <a16:creationId xmlns:a16="http://schemas.microsoft.com/office/drawing/2014/main" id="{71F7FEAD-18EE-1B47-A0A4-0EE22D49826D}"/>
              </a:ext>
            </a:extLst>
          </p:cNvPr>
          <p:cNvGrpSpPr/>
          <p:nvPr/>
        </p:nvGrpSpPr>
        <p:grpSpPr>
          <a:xfrm>
            <a:off x="7345624" y="2768450"/>
            <a:ext cx="198120" cy="320040"/>
            <a:chOff x="6520434" y="3225546"/>
            <a:chExt cx="198120" cy="320040"/>
          </a:xfrm>
          <a:solidFill>
            <a:schemeClr val="accent3"/>
          </a:solidFill>
        </p:grpSpPr>
        <p:sp>
          <p:nvSpPr>
            <p:cNvPr id="26" name="Freeform 25">
              <a:extLst>
                <a:ext uri="{FF2B5EF4-FFF2-40B4-BE49-F238E27FC236}">
                  <a16:creationId xmlns:a16="http://schemas.microsoft.com/office/drawing/2014/main" id="{E0A95FF6-026C-ED4A-800F-F53E8DF01A74}"/>
                </a:ext>
              </a:extLst>
            </p:cNvPr>
            <p:cNvSpPr/>
            <p:nvPr/>
          </p:nvSpPr>
          <p:spPr>
            <a:xfrm>
              <a:off x="6540246" y="3377946"/>
              <a:ext cx="152400" cy="167640"/>
            </a:xfrm>
            <a:custGeom>
              <a:avLst/>
              <a:gdLst>
                <a:gd name="connsiteX0" fmla="*/ 98298 w 152400"/>
                <a:gd name="connsiteY0" fmla="*/ 96774 h 167640"/>
                <a:gd name="connsiteX1" fmla="*/ 98298 w 152400"/>
                <a:gd name="connsiteY1" fmla="*/ 11430 h 167640"/>
                <a:gd name="connsiteX2" fmla="*/ 67818 w 152400"/>
                <a:gd name="connsiteY2" fmla="*/ 11430 h 167640"/>
                <a:gd name="connsiteX3" fmla="*/ 67818 w 152400"/>
                <a:gd name="connsiteY3" fmla="*/ 96774 h 167640"/>
                <a:gd name="connsiteX4" fmla="*/ 32766 w 152400"/>
                <a:gd name="connsiteY4" fmla="*/ 61722 h 167640"/>
                <a:gd name="connsiteX5" fmla="*/ 11430 w 152400"/>
                <a:gd name="connsiteY5" fmla="*/ 83058 h 167640"/>
                <a:gd name="connsiteX6" fmla="*/ 83058 w 152400"/>
                <a:gd name="connsiteY6" fmla="*/ 156210 h 167640"/>
                <a:gd name="connsiteX7" fmla="*/ 154686 w 152400"/>
                <a:gd name="connsiteY7" fmla="*/ 83058 h 167640"/>
                <a:gd name="connsiteX8" fmla="*/ 133350 w 152400"/>
                <a:gd name="connsiteY8" fmla="*/ 61722 h 167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67640">
                  <a:moveTo>
                    <a:pt x="98298" y="96774"/>
                  </a:moveTo>
                  <a:lnTo>
                    <a:pt x="98298" y="11430"/>
                  </a:lnTo>
                  <a:lnTo>
                    <a:pt x="67818" y="11430"/>
                  </a:lnTo>
                  <a:lnTo>
                    <a:pt x="67818" y="96774"/>
                  </a:lnTo>
                  <a:lnTo>
                    <a:pt x="32766" y="61722"/>
                  </a:lnTo>
                  <a:lnTo>
                    <a:pt x="11430" y="83058"/>
                  </a:lnTo>
                  <a:lnTo>
                    <a:pt x="83058" y="156210"/>
                  </a:lnTo>
                  <a:lnTo>
                    <a:pt x="154686" y="83058"/>
                  </a:lnTo>
                  <a:lnTo>
                    <a:pt x="133350" y="61722"/>
                  </a:lnTo>
                  <a:close/>
                </a:path>
              </a:pathLst>
            </a:custGeom>
            <a:grpFill/>
            <a:ln w="9525"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3115EF07-4DE4-F34A-9AB8-5811F67B92CD}"/>
                </a:ext>
              </a:extLst>
            </p:cNvPr>
            <p:cNvSpPr/>
            <p:nvPr/>
          </p:nvSpPr>
          <p:spPr>
            <a:xfrm>
              <a:off x="6520434" y="3316986"/>
              <a:ext cx="198120" cy="45720"/>
            </a:xfrm>
            <a:custGeom>
              <a:avLst/>
              <a:gdLst>
                <a:gd name="connsiteX0" fmla="*/ 11430 w 198120"/>
                <a:gd name="connsiteY0" fmla="*/ 11430 h 45720"/>
                <a:gd name="connsiteX1" fmla="*/ 194310 w 198120"/>
                <a:gd name="connsiteY1" fmla="*/ 11430 h 45720"/>
                <a:gd name="connsiteX2" fmla="*/ 194310 w 198120"/>
                <a:gd name="connsiteY2" fmla="*/ 41910 h 45720"/>
                <a:gd name="connsiteX3" fmla="*/ 11430 w 198120"/>
                <a:gd name="connsiteY3" fmla="*/ 41910 h 45720"/>
              </a:gdLst>
              <a:ahLst/>
              <a:cxnLst>
                <a:cxn ang="0">
                  <a:pos x="connsiteX0" y="connsiteY0"/>
                </a:cxn>
                <a:cxn ang="0">
                  <a:pos x="connsiteX1" y="connsiteY1"/>
                </a:cxn>
                <a:cxn ang="0">
                  <a:pos x="connsiteX2" y="connsiteY2"/>
                </a:cxn>
                <a:cxn ang="0">
                  <a:pos x="connsiteX3" y="connsiteY3"/>
                </a:cxn>
              </a:cxnLst>
              <a:rect l="l" t="t" r="r" b="b"/>
              <a:pathLst>
                <a:path w="198120" h="45720">
                  <a:moveTo>
                    <a:pt x="11430" y="11430"/>
                  </a:moveTo>
                  <a:lnTo>
                    <a:pt x="194310" y="11430"/>
                  </a:lnTo>
                  <a:lnTo>
                    <a:pt x="194310" y="41910"/>
                  </a:lnTo>
                  <a:lnTo>
                    <a:pt x="11430" y="41910"/>
                  </a:lnTo>
                  <a:close/>
                </a:path>
              </a:pathLst>
            </a:custGeom>
            <a:grpFill/>
            <a:ln w="9525"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606E1190-3B5A-CE46-B4CF-7F93D76E7287}"/>
                </a:ext>
              </a:extLst>
            </p:cNvPr>
            <p:cNvSpPr/>
            <p:nvPr/>
          </p:nvSpPr>
          <p:spPr>
            <a:xfrm>
              <a:off x="6520434" y="3271266"/>
              <a:ext cx="198120" cy="45720"/>
            </a:xfrm>
            <a:custGeom>
              <a:avLst/>
              <a:gdLst>
                <a:gd name="connsiteX0" fmla="*/ 11430 w 198120"/>
                <a:gd name="connsiteY0" fmla="*/ 11430 h 45720"/>
                <a:gd name="connsiteX1" fmla="*/ 194310 w 198120"/>
                <a:gd name="connsiteY1" fmla="*/ 11430 h 45720"/>
                <a:gd name="connsiteX2" fmla="*/ 194310 w 198120"/>
                <a:gd name="connsiteY2" fmla="*/ 41910 h 45720"/>
                <a:gd name="connsiteX3" fmla="*/ 11430 w 198120"/>
                <a:gd name="connsiteY3" fmla="*/ 41910 h 45720"/>
              </a:gdLst>
              <a:ahLst/>
              <a:cxnLst>
                <a:cxn ang="0">
                  <a:pos x="connsiteX0" y="connsiteY0"/>
                </a:cxn>
                <a:cxn ang="0">
                  <a:pos x="connsiteX1" y="connsiteY1"/>
                </a:cxn>
                <a:cxn ang="0">
                  <a:pos x="connsiteX2" y="connsiteY2"/>
                </a:cxn>
                <a:cxn ang="0">
                  <a:pos x="connsiteX3" y="connsiteY3"/>
                </a:cxn>
              </a:cxnLst>
              <a:rect l="l" t="t" r="r" b="b"/>
              <a:pathLst>
                <a:path w="198120" h="45720">
                  <a:moveTo>
                    <a:pt x="11430" y="11430"/>
                  </a:moveTo>
                  <a:lnTo>
                    <a:pt x="194310" y="11430"/>
                  </a:lnTo>
                  <a:lnTo>
                    <a:pt x="194310" y="41910"/>
                  </a:lnTo>
                  <a:lnTo>
                    <a:pt x="11430" y="41910"/>
                  </a:lnTo>
                  <a:close/>
                </a:path>
              </a:pathLst>
            </a:custGeom>
            <a:grpFill/>
            <a:ln w="9525"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3A4401B3-BF56-A342-AABF-A95606AA3437}"/>
                </a:ext>
              </a:extLst>
            </p:cNvPr>
            <p:cNvSpPr/>
            <p:nvPr/>
          </p:nvSpPr>
          <p:spPr>
            <a:xfrm>
              <a:off x="6520434" y="3225546"/>
              <a:ext cx="198120" cy="45720"/>
            </a:xfrm>
            <a:custGeom>
              <a:avLst/>
              <a:gdLst>
                <a:gd name="connsiteX0" fmla="*/ 11430 w 198120"/>
                <a:gd name="connsiteY0" fmla="*/ 11430 h 45720"/>
                <a:gd name="connsiteX1" fmla="*/ 194310 w 198120"/>
                <a:gd name="connsiteY1" fmla="*/ 11430 h 45720"/>
                <a:gd name="connsiteX2" fmla="*/ 194310 w 198120"/>
                <a:gd name="connsiteY2" fmla="*/ 41910 h 45720"/>
                <a:gd name="connsiteX3" fmla="*/ 11430 w 198120"/>
                <a:gd name="connsiteY3" fmla="*/ 41910 h 45720"/>
              </a:gdLst>
              <a:ahLst/>
              <a:cxnLst>
                <a:cxn ang="0">
                  <a:pos x="connsiteX0" y="connsiteY0"/>
                </a:cxn>
                <a:cxn ang="0">
                  <a:pos x="connsiteX1" y="connsiteY1"/>
                </a:cxn>
                <a:cxn ang="0">
                  <a:pos x="connsiteX2" y="connsiteY2"/>
                </a:cxn>
                <a:cxn ang="0">
                  <a:pos x="connsiteX3" y="connsiteY3"/>
                </a:cxn>
              </a:cxnLst>
              <a:rect l="l" t="t" r="r" b="b"/>
              <a:pathLst>
                <a:path w="198120" h="45720">
                  <a:moveTo>
                    <a:pt x="11430" y="11430"/>
                  </a:moveTo>
                  <a:lnTo>
                    <a:pt x="194310" y="11430"/>
                  </a:lnTo>
                  <a:lnTo>
                    <a:pt x="194310" y="41910"/>
                  </a:lnTo>
                  <a:lnTo>
                    <a:pt x="11430" y="41910"/>
                  </a:lnTo>
                  <a:close/>
                </a:path>
              </a:pathLst>
            </a:custGeom>
            <a:grpFill/>
            <a:ln w="9525" cap="flat">
              <a:noFill/>
              <a:prstDash val="solid"/>
              <a:miter/>
            </a:ln>
          </p:spPr>
          <p:txBody>
            <a:bodyPr rtlCol="0" anchor="ctr"/>
            <a:lstStyle/>
            <a:p>
              <a:endParaRPr lang="en-US"/>
            </a:p>
          </p:txBody>
        </p:sp>
      </p:grpSp>
      <p:grpSp>
        <p:nvGrpSpPr>
          <p:cNvPr id="30" name="Group 29">
            <a:extLst>
              <a:ext uri="{FF2B5EF4-FFF2-40B4-BE49-F238E27FC236}">
                <a16:creationId xmlns:a16="http://schemas.microsoft.com/office/drawing/2014/main" id="{EC88CA49-B809-9F4B-9D9A-4C22C29C0EEA}"/>
              </a:ext>
            </a:extLst>
          </p:cNvPr>
          <p:cNvGrpSpPr/>
          <p:nvPr/>
        </p:nvGrpSpPr>
        <p:grpSpPr>
          <a:xfrm>
            <a:off x="9751611" y="2768450"/>
            <a:ext cx="198120" cy="313944"/>
            <a:chOff x="7599426" y="3220974"/>
            <a:chExt cx="198120" cy="313944"/>
          </a:xfrm>
          <a:solidFill>
            <a:schemeClr val="tx2"/>
          </a:solidFill>
        </p:grpSpPr>
        <p:sp>
          <p:nvSpPr>
            <p:cNvPr id="31" name="Freeform 30">
              <a:extLst>
                <a:ext uri="{FF2B5EF4-FFF2-40B4-BE49-F238E27FC236}">
                  <a16:creationId xmlns:a16="http://schemas.microsoft.com/office/drawing/2014/main" id="{397BB7A7-D8E2-4347-BDBE-08B77E44464F}"/>
                </a:ext>
              </a:extLst>
            </p:cNvPr>
            <p:cNvSpPr/>
            <p:nvPr/>
          </p:nvSpPr>
          <p:spPr>
            <a:xfrm>
              <a:off x="7619238" y="3367278"/>
              <a:ext cx="152400" cy="167640"/>
            </a:xfrm>
            <a:custGeom>
              <a:avLst/>
              <a:gdLst>
                <a:gd name="connsiteX0" fmla="*/ 11430 w 152400"/>
                <a:gd name="connsiteY0" fmla="*/ 83058 h 167640"/>
                <a:gd name="connsiteX1" fmla="*/ 32766 w 152400"/>
                <a:gd name="connsiteY1" fmla="*/ 105918 h 167640"/>
                <a:gd name="connsiteX2" fmla="*/ 67818 w 152400"/>
                <a:gd name="connsiteY2" fmla="*/ 70866 h 167640"/>
                <a:gd name="connsiteX3" fmla="*/ 67818 w 152400"/>
                <a:gd name="connsiteY3" fmla="*/ 169926 h 167640"/>
                <a:gd name="connsiteX4" fmla="*/ 98298 w 152400"/>
                <a:gd name="connsiteY4" fmla="*/ 169926 h 167640"/>
                <a:gd name="connsiteX5" fmla="*/ 98298 w 152400"/>
                <a:gd name="connsiteY5" fmla="*/ 70866 h 167640"/>
                <a:gd name="connsiteX6" fmla="*/ 133350 w 152400"/>
                <a:gd name="connsiteY6" fmla="*/ 105918 h 167640"/>
                <a:gd name="connsiteX7" fmla="*/ 154686 w 152400"/>
                <a:gd name="connsiteY7" fmla="*/ 83058 h 167640"/>
                <a:gd name="connsiteX8" fmla="*/ 83058 w 152400"/>
                <a:gd name="connsiteY8" fmla="*/ 11430 h 167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67640">
                  <a:moveTo>
                    <a:pt x="11430" y="83058"/>
                  </a:moveTo>
                  <a:lnTo>
                    <a:pt x="32766" y="105918"/>
                  </a:lnTo>
                  <a:lnTo>
                    <a:pt x="67818" y="70866"/>
                  </a:lnTo>
                  <a:lnTo>
                    <a:pt x="67818" y="169926"/>
                  </a:lnTo>
                  <a:lnTo>
                    <a:pt x="98298" y="169926"/>
                  </a:lnTo>
                  <a:lnTo>
                    <a:pt x="98298" y="70866"/>
                  </a:lnTo>
                  <a:lnTo>
                    <a:pt x="133350" y="105918"/>
                  </a:lnTo>
                  <a:lnTo>
                    <a:pt x="154686" y="83058"/>
                  </a:lnTo>
                  <a:lnTo>
                    <a:pt x="83058" y="11430"/>
                  </a:lnTo>
                  <a:close/>
                </a:path>
              </a:pathLst>
            </a:custGeom>
            <a:grpFill/>
            <a:ln w="9525"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7DBA4A4C-142D-1E4C-BF25-D736B1D76FA3}"/>
                </a:ext>
              </a:extLst>
            </p:cNvPr>
            <p:cNvSpPr/>
            <p:nvPr/>
          </p:nvSpPr>
          <p:spPr>
            <a:xfrm>
              <a:off x="7599426" y="3312414"/>
              <a:ext cx="198120" cy="45720"/>
            </a:xfrm>
            <a:custGeom>
              <a:avLst/>
              <a:gdLst>
                <a:gd name="connsiteX0" fmla="*/ 11430 w 198120"/>
                <a:gd name="connsiteY0" fmla="*/ 11430 h 45720"/>
                <a:gd name="connsiteX1" fmla="*/ 194310 w 198120"/>
                <a:gd name="connsiteY1" fmla="*/ 11430 h 45720"/>
                <a:gd name="connsiteX2" fmla="*/ 194310 w 198120"/>
                <a:gd name="connsiteY2" fmla="*/ 41910 h 45720"/>
                <a:gd name="connsiteX3" fmla="*/ 11430 w 198120"/>
                <a:gd name="connsiteY3" fmla="*/ 41910 h 45720"/>
              </a:gdLst>
              <a:ahLst/>
              <a:cxnLst>
                <a:cxn ang="0">
                  <a:pos x="connsiteX0" y="connsiteY0"/>
                </a:cxn>
                <a:cxn ang="0">
                  <a:pos x="connsiteX1" y="connsiteY1"/>
                </a:cxn>
                <a:cxn ang="0">
                  <a:pos x="connsiteX2" y="connsiteY2"/>
                </a:cxn>
                <a:cxn ang="0">
                  <a:pos x="connsiteX3" y="connsiteY3"/>
                </a:cxn>
              </a:cxnLst>
              <a:rect l="l" t="t" r="r" b="b"/>
              <a:pathLst>
                <a:path w="198120" h="45720">
                  <a:moveTo>
                    <a:pt x="11430" y="11430"/>
                  </a:moveTo>
                  <a:lnTo>
                    <a:pt x="194310" y="11430"/>
                  </a:lnTo>
                  <a:lnTo>
                    <a:pt x="194310" y="41910"/>
                  </a:lnTo>
                  <a:lnTo>
                    <a:pt x="11430" y="41910"/>
                  </a:lnTo>
                  <a:close/>
                </a:path>
              </a:pathLst>
            </a:custGeom>
            <a:grpFill/>
            <a:ln w="9525"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72AA8094-881C-4C4C-8B61-9A38481274F5}"/>
                </a:ext>
              </a:extLst>
            </p:cNvPr>
            <p:cNvSpPr/>
            <p:nvPr/>
          </p:nvSpPr>
          <p:spPr>
            <a:xfrm>
              <a:off x="7599426" y="3266694"/>
              <a:ext cx="198120" cy="45720"/>
            </a:xfrm>
            <a:custGeom>
              <a:avLst/>
              <a:gdLst>
                <a:gd name="connsiteX0" fmla="*/ 11430 w 198120"/>
                <a:gd name="connsiteY0" fmla="*/ 11430 h 45720"/>
                <a:gd name="connsiteX1" fmla="*/ 194310 w 198120"/>
                <a:gd name="connsiteY1" fmla="*/ 11430 h 45720"/>
                <a:gd name="connsiteX2" fmla="*/ 194310 w 198120"/>
                <a:gd name="connsiteY2" fmla="*/ 41910 h 45720"/>
                <a:gd name="connsiteX3" fmla="*/ 11430 w 198120"/>
                <a:gd name="connsiteY3" fmla="*/ 41910 h 45720"/>
              </a:gdLst>
              <a:ahLst/>
              <a:cxnLst>
                <a:cxn ang="0">
                  <a:pos x="connsiteX0" y="connsiteY0"/>
                </a:cxn>
                <a:cxn ang="0">
                  <a:pos x="connsiteX1" y="connsiteY1"/>
                </a:cxn>
                <a:cxn ang="0">
                  <a:pos x="connsiteX2" y="connsiteY2"/>
                </a:cxn>
                <a:cxn ang="0">
                  <a:pos x="connsiteX3" y="connsiteY3"/>
                </a:cxn>
              </a:cxnLst>
              <a:rect l="l" t="t" r="r" b="b"/>
              <a:pathLst>
                <a:path w="198120" h="45720">
                  <a:moveTo>
                    <a:pt x="11430" y="11430"/>
                  </a:moveTo>
                  <a:lnTo>
                    <a:pt x="194310" y="11430"/>
                  </a:lnTo>
                  <a:lnTo>
                    <a:pt x="194310" y="41910"/>
                  </a:lnTo>
                  <a:lnTo>
                    <a:pt x="11430" y="41910"/>
                  </a:lnTo>
                  <a:close/>
                </a:path>
              </a:pathLst>
            </a:custGeom>
            <a:grpFill/>
            <a:ln w="9525"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5E3A9C7F-46A7-6D4C-BB50-B1F17BD25A90}"/>
                </a:ext>
              </a:extLst>
            </p:cNvPr>
            <p:cNvSpPr/>
            <p:nvPr/>
          </p:nvSpPr>
          <p:spPr>
            <a:xfrm>
              <a:off x="7599426" y="3220974"/>
              <a:ext cx="198120" cy="45720"/>
            </a:xfrm>
            <a:custGeom>
              <a:avLst/>
              <a:gdLst>
                <a:gd name="connsiteX0" fmla="*/ 11430 w 198120"/>
                <a:gd name="connsiteY0" fmla="*/ 11430 h 45720"/>
                <a:gd name="connsiteX1" fmla="*/ 194310 w 198120"/>
                <a:gd name="connsiteY1" fmla="*/ 11430 h 45720"/>
                <a:gd name="connsiteX2" fmla="*/ 194310 w 198120"/>
                <a:gd name="connsiteY2" fmla="*/ 41910 h 45720"/>
                <a:gd name="connsiteX3" fmla="*/ 11430 w 198120"/>
                <a:gd name="connsiteY3" fmla="*/ 41910 h 45720"/>
              </a:gdLst>
              <a:ahLst/>
              <a:cxnLst>
                <a:cxn ang="0">
                  <a:pos x="connsiteX0" y="connsiteY0"/>
                </a:cxn>
                <a:cxn ang="0">
                  <a:pos x="connsiteX1" y="connsiteY1"/>
                </a:cxn>
                <a:cxn ang="0">
                  <a:pos x="connsiteX2" y="connsiteY2"/>
                </a:cxn>
                <a:cxn ang="0">
                  <a:pos x="connsiteX3" y="connsiteY3"/>
                </a:cxn>
              </a:cxnLst>
              <a:rect l="l" t="t" r="r" b="b"/>
              <a:pathLst>
                <a:path w="198120" h="45720">
                  <a:moveTo>
                    <a:pt x="11430" y="11430"/>
                  </a:moveTo>
                  <a:lnTo>
                    <a:pt x="194310" y="11430"/>
                  </a:lnTo>
                  <a:lnTo>
                    <a:pt x="194310" y="41910"/>
                  </a:lnTo>
                  <a:lnTo>
                    <a:pt x="11430" y="41910"/>
                  </a:lnTo>
                  <a:close/>
                </a:path>
              </a:pathLst>
            </a:custGeom>
            <a:grpFill/>
            <a:ln w="9525" cap="flat">
              <a:noFill/>
              <a:prstDash val="solid"/>
              <a:miter/>
            </a:ln>
          </p:spPr>
          <p:txBody>
            <a:bodyPr rtlCol="0" anchor="ctr"/>
            <a:lstStyle/>
            <a:p>
              <a:endParaRPr lang="en-US"/>
            </a:p>
          </p:txBody>
        </p:sp>
      </p:grpSp>
    </p:spTree>
    <p:custDataLst>
      <p:tags r:id="rId1"/>
    </p:custDataLst>
    <p:extLst>
      <p:ext uri="{BB962C8B-B14F-4D97-AF65-F5344CB8AC3E}">
        <p14:creationId xmlns:p14="http://schemas.microsoft.com/office/powerpoint/2010/main" val="3065300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EB88ED4-7CF4-9449-B7B4-417855C7121B}"/>
              </a:ext>
            </a:extLst>
          </p:cNvPr>
          <p:cNvSpPr>
            <a:spLocks noGrp="1"/>
          </p:cNvSpPr>
          <p:nvPr>
            <p:ph type="body" sz="quarter" idx="10"/>
          </p:nvPr>
        </p:nvSpPr>
        <p:spPr/>
        <p:txBody>
          <a:bodyPr/>
          <a:lstStyle/>
          <a:p>
            <a:r>
              <a:rPr lang="en-US"/>
              <a:t>Architectural Considerations</a:t>
            </a:r>
          </a:p>
        </p:txBody>
      </p:sp>
      <p:sp>
        <p:nvSpPr>
          <p:cNvPr id="3" name="Subtitle 2">
            <a:extLst>
              <a:ext uri="{FF2B5EF4-FFF2-40B4-BE49-F238E27FC236}">
                <a16:creationId xmlns:a16="http://schemas.microsoft.com/office/drawing/2014/main" id="{820DD63E-2522-424E-9D14-41A9C2B2A6C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553840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42FFCC8-BD0A-934F-BF99-6B6C5CE371CD}"/>
              </a:ext>
            </a:extLst>
          </p:cNvPr>
          <p:cNvSpPr>
            <a:spLocks noGrp="1"/>
          </p:cNvSpPr>
          <p:nvPr>
            <p:ph type="body" sz="quarter" idx="11"/>
          </p:nvPr>
        </p:nvSpPr>
        <p:spPr/>
        <p:txBody>
          <a:bodyPr/>
          <a:lstStyle/>
          <a:p>
            <a:r>
              <a:rPr lang="en-US"/>
              <a:t>Based on internal and 3</a:t>
            </a:r>
            <a:r>
              <a:rPr lang="en-US" baseline="30000"/>
              <a:t>rd</a:t>
            </a:r>
            <a:r>
              <a:rPr lang="en-US"/>
              <a:t> party benchmark experience</a:t>
            </a:r>
          </a:p>
        </p:txBody>
      </p:sp>
      <p:sp>
        <p:nvSpPr>
          <p:cNvPr id="4" name="Title 3">
            <a:extLst>
              <a:ext uri="{FF2B5EF4-FFF2-40B4-BE49-F238E27FC236}">
                <a16:creationId xmlns:a16="http://schemas.microsoft.com/office/drawing/2014/main" id="{64625BEA-8A9A-454C-A960-CEAE464E6F3E}"/>
              </a:ext>
            </a:extLst>
          </p:cNvPr>
          <p:cNvSpPr>
            <a:spLocks noGrp="1"/>
          </p:cNvSpPr>
          <p:nvPr>
            <p:ph type="title"/>
          </p:nvPr>
        </p:nvSpPr>
        <p:spPr/>
        <p:txBody>
          <a:bodyPr/>
          <a:lstStyle/>
          <a:p>
            <a:r>
              <a:rPr lang="en-US"/>
              <a:t>Architectural Limitations for BigQuery</a:t>
            </a:r>
          </a:p>
        </p:txBody>
      </p:sp>
      <p:grpSp>
        <p:nvGrpSpPr>
          <p:cNvPr id="24" name="Group 23">
            <a:extLst>
              <a:ext uri="{FF2B5EF4-FFF2-40B4-BE49-F238E27FC236}">
                <a16:creationId xmlns:a16="http://schemas.microsoft.com/office/drawing/2014/main" id="{853D9FBE-10F0-4243-8183-F2642843BDEF}"/>
              </a:ext>
            </a:extLst>
          </p:cNvPr>
          <p:cNvGrpSpPr/>
          <p:nvPr/>
        </p:nvGrpSpPr>
        <p:grpSpPr>
          <a:xfrm>
            <a:off x="2428870" y="2613465"/>
            <a:ext cx="7334260" cy="2738096"/>
            <a:chOff x="2393090" y="2613465"/>
            <a:chExt cx="7334260" cy="2738096"/>
          </a:xfrm>
        </p:grpSpPr>
        <p:sp>
          <p:nvSpPr>
            <p:cNvPr id="7" name="Text Placeholder 2">
              <a:extLst>
                <a:ext uri="{FF2B5EF4-FFF2-40B4-BE49-F238E27FC236}">
                  <a16:creationId xmlns:a16="http://schemas.microsoft.com/office/drawing/2014/main" id="{96041A1B-2373-A348-8C2F-092D8369CD79}"/>
                </a:ext>
              </a:extLst>
            </p:cNvPr>
            <p:cNvSpPr txBox="1">
              <a:spLocks/>
            </p:cNvSpPr>
            <p:nvPr/>
          </p:nvSpPr>
          <p:spPr>
            <a:xfrm>
              <a:off x="3252681" y="3837128"/>
              <a:ext cx="3215998" cy="320785"/>
            </a:xfrm>
            <a:prstGeom prst="rect">
              <a:avLst/>
            </a:prstGeom>
          </p:spPr>
          <p:txBody>
            <a:bodyPr vert="horz" lIns="0" tIns="0" rIns="0" bIns="0" rtlCol="0">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a:t>Complicated Join Limitations</a:t>
              </a:r>
            </a:p>
          </p:txBody>
        </p:sp>
        <p:sp>
          <p:nvSpPr>
            <p:cNvPr id="8" name="Text Placeholder 2">
              <a:extLst>
                <a:ext uri="{FF2B5EF4-FFF2-40B4-BE49-F238E27FC236}">
                  <a16:creationId xmlns:a16="http://schemas.microsoft.com/office/drawing/2014/main" id="{6EFAC03B-076A-8F4D-8E1B-5C095F0B1585}"/>
                </a:ext>
              </a:extLst>
            </p:cNvPr>
            <p:cNvSpPr txBox="1">
              <a:spLocks/>
            </p:cNvSpPr>
            <p:nvPr/>
          </p:nvSpPr>
          <p:spPr>
            <a:xfrm>
              <a:off x="3252681" y="4903169"/>
              <a:ext cx="2552609" cy="320785"/>
            </a:xfrm>
            <a:prstGeom prst="rect">
              <a:avLst/>
            </a:prstGeom>
          </p:spPr>
          <p:txBody>
            <a:bodyPr vert="horz" lIns="0" tIns="0" rIns="0" bIns="0" rtlCol="0">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a:t>Large Table Limitations</a:t>
              </a:r>
            </a:p>
          </p:txBody>
        </p:sp>
        <p:grpSp>
          <p:nvGrpSpPr>
            <p:cNvPr id="11" name="Group 10">
              <a:extLst>
                <a:ext uri="{FF2B5EF4-FFF2-40B4-BE49-F238E27FC236}">
                  <a16:creationId xmlns:a16="http://schemas.microsoft.com/office/drawing/2014/main" id="{38788062-73CC-1945-ABAB-5DE367BCED1A}"/>
                </a:ext>
              </a:extLst>
            </p:cNvPr>
            <p:cNvGrpSpPr/>
            <p:nvPr/>
          </p:nvGrpSpPr>
          <p:grpSpPr>
            <a:xfrm>
              <a:off x="3252681" y="2613466"/>
              <a:ext cx="3007568" cy="636028"/>
              <a:chOff x="2519173" y="2660531"/>
              <a:chExt cx="3007568" cy="636028"/>
            </a:xfrm>
          </p:grpSpPr>
          <p:sp>
            <p:nvSpPr>
              <p:cNvPr id="6" name="Text Placeholder 2">
                <a:extLst>
                  <a:ext uri="{FF2B5EF4-FFF2-40B4-BE49-F238E27FC236}">
                    <a16:creationId xmlns:a16="http://schemas.microsoft.com/office/drawing/2014/main" id="{6C6A3E9C-F5C4-8842-9444-068A90567AC5}"/>
                  </a:ext>
                </a:extLst>
              </p:cNvPr>
              <p:cNvSpPr txBox="1">
                <a:spLocks/>
              </p:cNvSpPr>
              <p:nvPr/>
            </p:nvSpPr>
            <p:spPr>
              <a:xfrm>
                <a:off x="2519173" y="2660531"/>
                <a:ext cx="3005327" cy="315244"/>
              </a:xfrm>
              <a:prstGeom prst="rect">
                <a:avLst/>
              </a:prstGeom>
            </p:spPr>
            <p:txBody>
              <a:bodyPr vert="horz" lIns="0" tIns="0" rIns="0" bIns="0" rtlCol="0">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a:t>Complex Mixed Workloads</a:t>
                </a:r>
              </a:p>
            </p:txBody>
          </p:sp>
          <p:sp>
            <p:nvSpPr>
              <p:cNvPr id="9" name="Text Placeholder 2">
                <a:extLst>
                  <a:ext uri="{FF2B5EF4-FFF2-40B4-BE49-F238E27FC236}">
                    <a16:creationId xmlns:a16="http://schemas.microsoft.com/office/drawing/2014/main" id="{09A5C107-F2F1-964A-8C43-2ADC36873A7A}"/>
                  </a:ext>
                </a:extLst>
              </p:cNvPr>
              <p:cNvSpPr txBox="1">
                <a:spLocks/>
              </p:cNvSpPr>
              <p:nvPr/>
            </p:nvSpPr>
            <p:spPr>
              <a:xfrm>
                <a:off x="2521414" y="2975774"/>
                <a:ext cx="3005327" cy="320785"/>
              </a:xfrm>
              <a:prstGeom prst="rect">
                <a:avLst/>
              </a:prstGeom>
            </p:spPr>
            <p:txBody>
              <a:bodyPr vert="horz" lIns="0" tIns="0" rIns="0" bIns="0" rtlCol="0">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a:solidFill>
                      <a:schemeClr val="tx1"/>
                    </a:solidFill>
                  </a:rPr>
                  <a:t>Large number of “operational queries”</a:t>
                </a:r>
              </a:p>
            </p:txBody>
          </p:sp>
        </p:grpSp>
        <p:sp>
          <p:nvSpPr>
            <p:cNvPr id="12" name="Right Brace 11">
              <a:extLst>
                <a:ext uri="{FF2B5EF4-FFF2-40B4-BE49-F238E27FC236}">
                  <a16:creationId xmlns:a16="http://schemas.microsoft.com/office/drawing/2014/main" id="{9434BA8E-819B-7A48-BBC3-65B6FAA4F2B8}"/>
                </a:ext>
              </a:extLst>
            </p:cNvPr>
            <p:cNvSpPr/>
            <p:nvPr/>
          </p:nvSpPr>
          <p:spPr>
            <a:xfrm>
              <a:off x="6897865" y="2613465"/>
              <a:ext cx="302558" cy="2610489"/>
            </a:xfrm>
            <a:prstGeom prst="rightBrace">
              <a:avLst>
                <a:gd name="adj1" fmla="val 52979"/>
                <a:gd name="adj2" fmla="val 5000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Oval 12">
              <a:extLst>
                <a:ext uri="{FF2B5EF4-FFF2-40B4-BE49-F238E27FC236}">
                  <a16:creationId xmlns:a16="http://schemas.microsoft.com/office/drawing/2014/main" id="{C9D77238-13FB-8C4B-AFC2-1427AC33E251}"/>
                </a:ext>
              </a:extLst>
            </p:cNvPr>
            <p:cNvSpPr/>
            <p:nvPr/>
          </p:nvSpPr>
          <p:spPr>
            <a:xfrm>
              <a:off x="7629609" y="2869838"/>
              <a:ext cx="2097741" cy="2097741"/>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b="1">
                  <a:solidFill>
                    <a:schemeClr val="tx2"/>
                  </a:solidFill>
                </a:rPr>
                <a:t>NOT Ideal for BigQuery</a:t>
              </a:r>
            </a:p>
          </p:txBody>
        </p:sp>
        <p:grpSp>
          <p:nvGrpSpPr>
            <p:cNvPr id="18" name="Group 17">
              <a:extLst>
                <a:ext uri="{FF2B5EF4-FFF2-40B4-BE49-F238E27FC236}">
                  <a16:creationId xmlns:a16="http://schemas.microsoft.com/office/drawing/2014/main" id="{4DA60506-C414-3348-9844-943788D2975F}"/>
                </a:ext>
              </a:extLst>
            </p:cNvPr>
            <p:cNvGrpSpPr/>
            <p:nvPr/>
          </p:nvGrpSpPr>
          <p:grpSpPr>
            <a:xfrm>
              <a:off x="2393090" y="2643479"/>
              <a:ext cx="576000" cy="576000"/>
              <a:chOff x="1728580" y="2669140"/>
              <a:chExt cx="576000" cy="576000"/>
            </a:xfrm>
          </p:grpSpPr>
          <p:sp>
            <p:nvSpPr>
              <p:cNvPr id="15" name="Oval 14">
                <a:extLst>
                  <a:ext uri="{FF2B5EF4-FFF2-40B4-BE49-F238E27FC236}">
                    <a16:creationId xmlns:a16="http://schemas.microsoft.com/office/drawing/2014/main" id="{4660B8AE-DAFA-184A-9C6C-2592B9A491A6}"/>
                  </a:ext>
                </a:extLst>
              </p:cNvPr>
              <p:cNvSpPr>
                <a:spLocks noChangeAspect="1"/>
              </p:cNvSpPr>
              <p:nvPr/>
            </p:nvSpPr>
            <p:spPr>
              <a:xfrm>
                <a:off x="1728580" y="2669140"/>
                <a:ext cx="576000" cy="576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pic>
            <p:nvPicPr>
              <p:cNvPr id="14" name="Picture 13">
                <a:extLst>
                  <a:ext uri="{FF2B5EF4-FFF2-40B4-BE49-F238E27FC236}">
                    <a16:creationId xmlns:a16="http://schemas.microsoft.com/office/drawing/2014/main" id="{82002964-C98B-9642-A1C2-2E2C316F895A}"/>
                  </a:ext>
                </a:extLst>
              </p:cNvPr>
              <p:cNvPicPr>
                <a:picLocks noChangeAspect="1"/>
              </p:cNvPicPr>
              <p:nvPr/>
            </p:nvPicPr>
            <p:blipFill>
              <a:blip r:embed="rId2"/>
              <a:stretch>
                <a:fillRect/>
              </a:stretch>
            </p:blipFill>
            <p:spPr>
              <a:xfrm>
                <a:off x="1876580" y="2831140"/>
                <a:ext cx="280000" cy="252000"/>
              </a:xfrm>
              <a:prstGeom prst="rect">
                <a:avLst/>
              </a:prstGeom>
            </p:spPr>
          </p:pic>
        </p:grpSp>
        <p:grpSp>
          <p:nvGrpSpPr>
            <p:cNvPr id="22" name="Group 21">
              <a:extLst>
                <a:ext uri="{FF2B5EF4-FFF2-40B4-BE49-F238E27FC236}">
                  <a16:creationId xmlns:a16="http://schemas.microsoft.com/office/drawing/2014/main" id="{C6CA1959-0866-5040-9B28-D27D003B79F2}"/>
                </a:ext>
              </a:extLst>
            </p:cNvPr>
            <p:cNvGrpSpPr/>
            <p:nvPr/>
          </p:nvGrpSpPr>
          <p:grpSpPr>
            <a:xfrm>
              <a:off x="2393090" y="4775561"/>
              <a:ext cx="576000" cy="576000"/>
              <a:chOff x="2464650" y="4775561"/>
              <a:chExt cx="576000" cy="576000"/>
            </a:xfrm>
          </p:grpSpPr>
          <p:sp>
            <p:nvSpPr>
              <p:cNvPr id="17" name="Oval 16">
                <a:extLst>
                  <a:ext uri="{FF2B5EF4-FFF2-40B4-BE49-F238E27FC236}">
                    <a16:creationId xmlns:a16="http://schemas.microsoft.com/office/drawing/2014/main" id="{91E6EF2B-253A-8B4C-84F8-F954150304FD}"/>
                  </a:ext>
                </a:extLst>
              </p:cNvPr>
              <p:cNvSpPr>
                <a:spLocks noChangeAspect="1"/>
              </p:cNvSpPr>
              <p:nvPr/>
            </p:nvSpPr>
            <p:spPr>
              <a:xfrm>
                <a:off x="2464650" y="4775561"/>
                <a:ext cx="576000" cy="576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pic>
            <p:nvPicPr>
              <p:cNvPr id="20" name="Picture 19">
                <a:extLst>
                  <a:ext uri="{FF2B5EF4-FFF2-40B4-BE49-F238E27FC236}">
                    <a16:creationId xmlns:a16="http://schemas.microsoft.com/office/drawing/2014/main" id="{9449D17E-163E-E644-9672-3ECFBBCFE36A}"/>
                  </a:ext>
                </a:extLst>
              </p:cNvPr>
              <p:cNvPicPr>
                <a:picLocks noChangeAspect="1"/>
              </p:cNvPicPr>
              <p:nvPr/>
            </p:nvPicPr>
            <p:blipFill>
              <a:blip r:embed="rId3"/>
              <a:stretch>
                <a:fillRect/>
              </a:stretch>
            </p:blipFill>
            <p:spPr>
              <a:xfrm>
                <a:off x="2630466" y="4934946"/>
                <a:ext cx="244368" cy="257229"/>
              </a:xfrm>
              <a:prstGeom prst="rect">
                <a:avLst/>
              </a:prstGeom>
            </p:spPr>
          </p:pic>
        </p:grpSp>
        <p:grpSp>
          <p:nvGrpSpPr>
            <p:cNvPr id="23" name="Group 22">
              <a:extLst>
                <a:ext uri="{FF2B5EF4-FFF2-40B4-BE49-F238E27FC236}">
                  <a16:creationId xmlns:a16="http://schemas.microsoft.com/office/drawing/2014/main" id="{3B2BE8E4-E930-414C-A3BF-03EDA2FCA77F}"/>
                </a:ext>
              </a:extLst>
            </p:cNvPr>
            <p:cNvGrpSpPr/>
            <p:nvPr/>
          </p:nvGrpSpPr>
          <p:grpSpPr>
            <a:xfrm>
              <a:off x="2393090" y="3709520"/>
              <a:ext cx="576000" cy="576000"/>
              <a:chOff x="2464650" y="3709520"/>
              <a:chExt cx="576000" cy="576000"/>
            </a:xfrm>
          </p:grpSpPr>
          <p:sp>
            <p:nvSpPr>
              <p:cNvPr id="16" name="Oval 15">
                <a:extLst>
                  <a:ext uri="{FF2B5EF4-FFF2-40B4-BE49-F238E27FC236}">
                    <a16:creationId xmlns:a16="http://schemas.microsoft.com/office/drawing/2014/main" id="{14E8C80B-716D-3B4B-8D02-FC07E4A52873}"/>
                  </a:ext>
                </a:extLst>
              </p:cNvPr>
              <p:cNvSpPr>
                <a:spLocks noChangeAspect="1"/>
              </p:cNvSpPr>
              <p:nvPr/>
            </p:nvSpPr>
            <p:spPr>
              <a:xfrm>
                <a:off x="2464650" y="3709520"/>
                <a:ext cx="576000" cy="576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pic>
            <p:nvPicPr>
              <p:cNvPr id="21" name="Picture 20">
                <a:extLst>
                  <a:ext uri="{FF2B5EF4-FFF2-40B4-BE49-F238E27FC236}">
                    <a16:creationId xmlns:a16="http://schemas.microsoft.com/office/drawing/2014/main" id="{2AECDD2D-A2C8-6143-9018-DCFDB8C93368}"/>
                  </a:ext>
                </a:extLst>
              </p:cNvPr>
              <p:cNvPicPr>
                <a:picLocks noChangeAspect="1"/>
              </p:cNvPicPr>
              <p:nvPr/>
            </p:nvPicPr>
            <p:blipFill>
              <a:blip r:embed="rId4"/>
              <a:stretch>
                <a:fillRect/>
              </a:stretch>
            </p:blipFill>
            <p:spPr>
              <a:xfrm>
                <a:off x="2625650" y="3870520"/>
                <a:ext cx="254000" cy="254000"/>
              </a:xfrm>
              <a:prstGeom prst="rect">
                <a:avLst/>
              </a:prstGeom>
            </p:spPr>
          </p:pic>
        </p:grpSp>
      </p:grpSp>
    </p:spTree>
    <p:extLst>
      <p:ext uri="{BB962C8B-B14F-4D97-AF65-F5344CB8AC3E}">
        <p14:creationId xmlns:p14="http://schemas.microsoft.com/office/powerpoint/2010/main" val="3132780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E367E-2793-46DB-913E-DFD5C46F2DAB}"/>
              </a:ext>
            </a:extLst>
          </p:cNvPr>
          <p:cNvSpPr>
            <a:spLocks noGrp="1"/>
          </p:cNvSpPr>
          <p:nvPr>
            <p:ph type="title"/>
          </p:nvPr>
        </p:nvSpPr>
        <p:spPr/>
        <p:txBody>
          <a:bodyPr/>
          <a:lstStyle/>
          <a:p>
            <a:r>
              <a:rPr lang="en-US"/>
              <a:t>Agenda</a:t>
            </a:r>
          </a:p>
        </p:txBody>
      </p:sp>
      <p:sp>
        <p:nvSpPr>
          <p:cNvPr id="3" name="Content Placeholder 2">
            <a:extLst>
              <a:ext uri="{FF2B5EF4-FFF2-40B4-BE49-F238E27FC236}">
                <a16:creationId xmlns:a16="http://schemas.microsoft.com/office/drawing/2014/main" id="{E79A5875-7899-4FF8-BAB9-A2CD782CE295}"/>
              </a:ext>
            </a:extLst>
          </p:cNvPr>
          <p:cNvSpPr>
            <a:spLocks noGrp="1"/>
          </p:cNvSpPr>
          <p:nvPr>
            <p:ph sz="quarter" idx="17"/>
          </p:nvPr>
        </p:nvSpPr>
        <p:spPr>
          <a:xfrm>
            <a:off x="576070" y="1600200"/>
            <a:ext cx="11044429" cy="4610099"/>
          </a:xfrm>
        </p:spPr>
        <p:txBody>
          <a:bodyPr/>
          <a:lstStyle/>
          <a:p>
            <a:r>
              <a:rPr lang="en-US" sz="1800"/>
              <a:t>Plan for Ongoing Success in the Cloud</a:t>
            </a:r>
          </a:p>
          <a:p>
            <a:r>
              <a:rPr lang="en-US" sz="1800"/>
              <a:t>BigQuery Background</a:t>
            </a:r>
          </a:p>
          <a:p>
            <a:r>
              <a:rPr lang="en-US" sz="1800"/>
              <a:t>Key System Metrics </a:t>
            </a:r>
          </a:p>
          <a:p>
            <a:r>
              <a:rPr lang="en-US" sz="1800"/>
              <a:t>System Analysis</a:t>
            </a:r>
          </a:p>
          <a:p>
            <a:pPr lvl="1"/>
            <a:r>
              <a:rPr lang="en-US" sz="1600"/>
              <a:t>Data Transfer</a:t>
            </a:r>
          </a:p>
          <a:p>
            <a:pPr lvl="1"/>
            <a:r>
              <a:rPr lang="en-US" sz="1600"/>
              <a:t>Architectural Consideration</a:t>
            </a:r>
          </a:p>
          <a:p>
            <a:pPr lvl="1"/>
            <a:r>
              <a:rPr lang="en-US" sz="1600"/>
              <a:t>System Platform Limitations</a:t>
            </a:r>
          </a:p>
          <a:p>
            <a:pPr lvl="1"/>
            <a:r>
              <a:rPr lang="en-US" sz="1600"/>
              <a:t>Dictionary and Schema Analysis</a:t>
            </a:r>
          </a:p>
          <a:p>
            <a:r>
              <a:rPr lang="en-US" sz="1800"/>
              <a:t>Summary</a:t>
            </a:r>
          </a:p>
        </p:txBody>
      </p:sp>
    </p:spTree>
    <p:custDataLst>
      <p:tags r:id="rId1"/>
    </p:custDataLst>
    <p:extLst>
      <p:ext uri="{BB962C8B-B14F-4D97-AF65-F5344CB8AC3E}">
        <p14:creationId xmlns:p14="http://schemas.microsoft.com/office/powerpoint/2010/main" val="3873621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B610702-26BD-4CB6-BBFF-3A5D092211B7}"/>
              </a:ext>
            </a:extLst>
          </p:cNvPr>
          <p:cNvSpPr>
            <a:spLocks noGrp="1"/>
          </p:cNvSpPr>
          <p:nvPr>
            <p:ph type="title"/>
          </p:nvPr>
        </p:nvSpPr>
        <p:spPr>
          <a:xfrm>
            <a:off x="575310" y="395492"/>
            <a:ext cx="11041380" cy="813548"/>
          </a:xfrm>
        </p:spPr>
        <p:txBody>
          <a:bodyPr/>
          <a:lstStyle/>
          <a:p>
            <a:r>
              <a:rPr lang="en-US"/>
              <a:t>Daily Queries Throughput</a:t>
            </a:r>
          </a:p>
        </p:txBody>
      </p:sp>
      <p:grpSp>
        <p:nvGrpSpPr>
          <p:cNvPr id="12" name="Group 11">
            <a:extLst>
              <a:ext uri="{FF2B5EF4-FFF2-40B4-BE49-F238E27FC236}">
                <a16:creationId xmlns:a16="http://schemas.microsoft.com/office/drawing/2014/main" id="{047B863E-AAA1-E94A-A247-9BBC6E50F37F}"/>
              </a:ext>
            </a:extLst>
          </p:cNvPr>
          <p:cNvGrpSpPr/>
          <p:nvPr/>
        </p:nvGrpSpPr>
        <p:grpSpPr>
          <a:xfrm>
            <a:off x="10546080" y="854"/>
            <a:ext cx="1645920" cy="813549"/>
            <a:chOff x="10546080" y="854"/>
            <a:chExt cx="1645920" cy="813549"/>
          </a:xfrm>
        </p:grpSpPr>
        <p:sp>
          <p:nvSpPr>
            <p:cNvPr id="13" name="TextBox 12">
              <a:extLst>
                <a:ext uri="{FF2B5EF4-FFF2-40B4-BE49-F238E27FC236}">
                  <a16:creationId xmlns:a16="http://schemas.microsoft.com/office/drawing/2014/main" id="{1D65CEA7-D7B1-CC47-BBD6-7E5C01BC3026}"/>
                </a:ext>
              </a:extLst>
            </p:cNvPr>
            <p:cNvSpPr txBox="1"/>
            <p:nvPr/>
          </p:nvSpPr>
          <p:spPr>
            <a:xfrm>
              <a:off x="10546080" y="854"/>
              <a:ext cx="1645920" cy="813549"/>
            </a:xfrm>
            <a:prstGeom prst="rect">
              <a:avLst/>
            </a:prstGeom>
            <a:solidFill>
              <a:srgbClr val="FF0000"/>
            </a:solidFill>
            <a:ln>
              <a:solidFill>
                <a:schemeClr val="bg1"/>
              </a:solidFill>
            </a:ln>
          </p:spPr>
          <p:txBody>
            <a:bodyPr wrap="none" lIns="182880" tIns="182880" rIns="182880" bIns="182880" rtlCol="0" anchor="ctr" anchorCtr="0">
              <a:noAutofit/>
            </a:bodyPr>
            <a:lstStyle/>
            <a:p>
              <a:pPr algn="ctr"/>
              <a:endParaRPr lang="en-US" sz="1200" b="1">
                <a:solidFill>
                  <a:schemeClr val="bg1"/>
                </a:solidFill>
              </a:endParaRPr>
            </a:p>
          </p:txBody>
        </p:sp>
        <p:sp>
          <p:nvSpPr>
            <p:cNvPr id="15" name="Rectangle 14">
              <a:extLst>
                <a:ext uri="{FF2B5EF4-FFF2-40B4-BE49-F238E27FC236}">
                  <a16:creationId xmlns:a16="http://schemas.microsoft.com/office/drawing/2014/main" id="{52731FC8-7DE1-EC45-BB79-B377ACFBA32E}"/>
                </a:ext>
              </a:extLst>
            </p:cNvPr>
            <p:cNvSpPr>
              <a:spLocks noChangeArrowheads="1"/>
            </p:cNvSpPr>
            <p:nvPr/>
          </p:nvSpPr>
          <p:spPr bwMode="auto">
            <a:xfrm>
              <a:off x="10980419" y="84462"/>
              <a:ext cx="114299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1200" b="1">
                  <a:solidFill>
                    <a:schemeClr val="bg1"/>
                  </a:solidFill>
                </a:rPr>
                <a:t>customize </a:t>
              </a:r>
            </a:p>
            <a:p>
              <a:pPr algn="ctr"/>
              <a:r>
                <a:rPr lang="en-US" sz="1200" b="1">
                  <a:solidFill>
                    <a:schemeClr val="bg1"/>
                  </a:solidFill>
                </a:rPr>
                <a:t>placeholder </a:t>
              </a:r>
            </a:p>
            <a:p>
              <a:pPr algn="ctr"/>
              <a:r>
                <a:rPr lang="en-US" sz="1200" b="1">
                  <a:solidFill>
                    <a:schemeClr val="bg1"/>
                  </a:solidFill>
                </a:rPr>
                <a:t>text</a:t>
              </a:r>
            </a:p>
          </p:txBody>
        </p:sp>
        <p:pic>
          <p:nvPicPr>
            <p:cNvPr id="17" name="Picture 3" descr="Image result for important icon">
              <a:extLst>
                <a:ext uri="{FF2B5EF4-FFF2-40B4-BE49-F238E27FC236}">
                  <a16:creationId xmlns:a16="http://schemas.microsoft.com/office/drawing/2014/main" id="{92E9DABE-8F19-F247-843A-D7AE6D2BA7AC}"/>
                </a:ext>
              </a:extLst>
            </p:cNvPr>
            <p:cNvPicPr>
              <a:picLocks noChangeAspect="1" noChangeArrowheads="1"/>
            </p:cNvPicPr>
            <p:nvPr/>
          </p:nvPicPr>
          <p:blipFill>
            <a:blip r:embed="rId3" r:link="rId4" cstate="hqprint">
              <a:lum bright="70000" contrast="-70000"/>
              <a:extLst>
                <a:ext uri="{28A0092B-C50C-407E-A947-70E740481C1C}">
                  <a14:useLocalDpi xmlns:a14="http://schemas.microsoft.com/office/drawing/2010/main"/>
                </a:ext>
              </a:extLst>
            </a:blip>
            <a:srcRect/>
            <a:stretch>
              <a:fillRect/>
            </a:stretch>
          </p:blipFill>
          <p:spPr bwMode="auto">
            <a:xfrm>
              <a:off x="10696719" y="235296"/>
              <a:ext cx="347472" cy="347472"/>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22" name="Rectangle 21">
            <a:extLst>
              <a:ext uri="{FF2B5EF4-FFF2-40B4-BE49-F238E27FC236}">
                <a16:creationId xmlns:a16="http://schemas.microsoft.com/office/drawing/2014/main" id="{46767177-95A9-1F45-BCE7-C876CC1C752A}"/>
              </a:ext>
            </a:extLst>
          </p:cNvPr>
          <p:cNvSpPr/>
          <p:nvPr/>
        </p:nvSpPr>
        <p:spPr>
          <a:xfrm>
            <a:off x="589824" y="2322285"/>
            <a:ext cx="10972800" cy="36576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chemeClr val="accent6"/>
                </a:solidFill>
              </a:rPr>
              <a:t>{{</a:t>
            </a:r>
            <a:r>
              <a:rPr lang="en-US" dirty="0" err="1">
                <a:solidFill>
                  <a:schemeClr val="accent6"/>
                </a:solidFill>
              </a:rPr>
              <a:t>pic:bq</a:t>
            </a:r>
            <a:r>
              <a:rPr lang="en-US" dirty="0">
                <a:solidFill>
                  <a:schemeClr val="accent6"/>
                </a:solidFill>
              </a:rPr>
              <a:t>--</a:t>
            </a:r>
            <a:r>
              <a:rPr lang="en-US" dirty="0" err="1">
                <a:solidFill>
                  <a:schemeClr val="accent6"/>
                </a:solidFill>
              </a:rPr>
              <a:t>daily_query_throughput.png</a:t>
            </a:r>
            <a:r>
              <a:rPr lang="en-US" dirty="0">
                <a:solidFill>
                  <a:schemeClr val="accent6"/>
                </a:solidFill>
              </a:rPr>
              <a:t>}}</a:t>
            </a:r>
          </a:p>
          <a:p>
            <a:pPr algn="l"/>
            <a:endParaRPr lang="en-US" dirty="0">
              <a:solidFill>
                <a:schemeClr val="accent6"/>
              </a:solidFill>
            </a:endParaRPr>
          </a:p>
        </p:txBody>
      </p:sp>
      <p:sp>
        <p:nvSpPr>
          <p:cNvPr id="23" name="Rectangle 22">
            <a:extLst>
              <a:ext uri="{FF2B5EF4-FFF2-40B4-BE49-F238E27FC236}">
                <a16:creationId xmlns:a16="http://schemas.microsoft.com/office/drawing/2014/main" id="{84B4DE52-24AF-4E4F-9664-56CCE9D363DB}"/>
              </a:ext>
            </a:extLst>
          </p:cNvPr>
          <p:cNvSpPr/>
          <p:nvPr/>
        </p:nvSpPr>
        <p:spPr>
          <a:xfrm>
            <a:off x="590693" y="2322285"/>
            <a:ext cx="10972800" cy="3657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dirty="0">
              <a:solidFill>
                <a:schemeClr val="accent6"/>
              </a:solidFill>
            </a:endParaRPr>
          </a:p>
        </p:txBody>
      </p:sp>
      <p:sp>
        <p:nvSpPr>
          <p:cNvPr id="30" name="TextBox 29">
            <a:extLst>
              <a:ext uri="{FF2B5EF4-FFF2-40B4-BE49-F238E27FC236}">
                <a16:creationId xmlns:a16="http://schemas.microsoft.com/office/drawing/2014/main" id="{CECF0349-9908-964A-9919-AB5A5A9E421D}"/>
              </a:ext>
            </a:extLst>
          </p:cNvPr>
          <p:cNvSpPr txBox="1"/>
          <p:nvPr/>
        </p:nvSpPr>
        <p:spPr>
          <a:xfrm>
            <a:off x="401781" y="1169147"/>
            <a:ext cx="10764983" cy="813548"/>
          </a:xfrm>
          <a:prstGeom prst="rect">
            <a:avLst/>
          </a:prstGeom>
          <a:noFill/>
        </p:spPr>
        <p:txBody>
          <a:bodyPr wrap="square" lIns="182880" tIns="182880" rIns="182880" bIns="182880" rtlCol="0" anchor="t" anchorCtr="0">
            <a:noAutofit/>
          </a:bodyPr>
          <a:lstStyle/>
          <a:p>
            <a:r>
              <a:rPr lang="en-PH" sz="2000" dirty="0"/>
              <a:t>Average {{</a:t>
            </a:r>
            <a:r>
              <a:rPr lang="en-PH" sz="2000" dirty="0" err="1"/>
              <a:t>val:bq</a:t>
            </a:r>
            <a:r>
              <a:rPr lang="en-PH" sz="2000" dirty="0"/>
              <a:t>--</a:t>
            </a:r>
            <a:r>
              <a:rPr lang="en-PH" sz="2000" dirty="0" err="1"/>
              <a:t>query_counts.csv</a:t>
            </a:r>
            <a:r>
              <a:rPr lang="en-PH" sz="2000" dirty="0"/>
              <a:t>[1:6]}}M per day. {{</a:t>
            </a:r>
            <a:r>
              <a:rPr lang="en-PH" sz="2000" dirty="0" err="1"/>
              <a:t>val:bq</a:t>
            </a:r>
            <a:r>
              <a:rPr lang="en-PH" sz="2000" dirty="0"/>
              <a:t>--</a:t>
            </a:r>
            <a:r>
              <a:rPr lang="en-PH" sz="2000" dirty="0" err="1"/>
              <a:t>query_counts.csv</a:t>
            </a:r>
            <a:r>
              <a:rPr lang="en-PH" sz="2000" dirty="0"/>
              <a:t>[1:14]}} % of the queries are sub-second</a:t>
            </a:r>
          </a:p>
        </p:txBody>
      </p:sp>
      <p:grpSp>
        <p:nvGrpSpPr>
          <p:cNvPr id="16" name="Group 15">
            <a:extLst>
              <a:ext uri="{FF2B5EF4-FFF2-40B4-BE49-F238E27FC236}">
                <a16:creationId xmlns:a16="http://schemas.microsoft.com/office/drawing/2014/main" id="{C14AA291-33AD-E142-8AAE-C480E52E5D3F}"/>
              </a:ext>
            </a:extLst>
          </p:cNvPr>
          <p:cNvGrpSpPr/>
          <p:nvPr/>
        </p:nvGrpSpPr>
        <p:grpSpPr>
          <a:xfrm>
            <a:off x="8060530" y="196886"/>
            <a:ext cx="2220798" cy="1521438"/>
            <a:chOff x="2841856" y="2232102"/>
            <a:chExt cx="2220798" cy="1521438"/>
          </a:xfrm>
        </p:grpSpPr>
        <p:sp>
          <p:nvSpPr>
            <p:cNvPr id="18" name="TextBox 17">
              <a:extLst>
                <a:ext uri="{FF2B5EF4-FFF2-40B4-BE49-F238E27FC236}">
                  <a16:creationId xmlns:a16="http://schemas.microsoft.com/office/drawing/2014/main" id="{0B779C4D-0F0C-4B4A-A808-0BF7D8FC0A1C}"/>
                </a:ext>
              </a:extLst>
            </p:cNvPr>
            <p:cNvSpPr txBox="1"/>
            <p:nvPr/>
          </p:nvSpPr>
          <p:spPr>
            <a:xfrm>
              <a:off x="2841856" y="2232102"/>
              <a:ext cx="2220798" cy="969039"/>
            </a:xfrm>
            <a:prstGeom prst="rect">
              <a:avLst/>
            </a:prstGeom>
            <a:noFill/>
          </p:spPr>
          <p:txBody>
            <a:bodyPr wrap="square" lIns="0" tIns="36000" rIns="0" bIns="36000" rtlCol="0">
              <a:spAutoFit/>
            </a:bodyPr>
            <a:lstStyle/>
            <a:p>
              <a:pPr lvl="0">
                <a:lnSpc>
                  <a:spcPct val="130000"/>
                </a:lnSpc>
                <a:spcBef>
                  <a:spcPts val="600"/>
                </a:spcBef>
                <a:defRPr/>
              </a:pPr>
              <a:r>
                <a:rPr lang="en-US" sz="1200" b="1" dirty="0">
                  <a:solidFill>
                    <a:srgbClr val="6B767D"/>
                  </a:solidFill>
                </a:rPr>
                <a:t>Headline placeholder</a:t>
              </a:r>
            </a:p>
            <a:p>
              <a:pPr lvl="0">
                <a:lnSpc>
                  <a:spcPct val="130000"/>
                </a:lnSpc>
                <a:spcBef>
                  <a:spcPts val="600"/>
                </a:spcBef>
                <a:defRPr/>
              </a:pPr>
              <a:r>
                <a:rPr lang="en-US" sz="1000" dirty="0">
                  <a:solidFill>
                    <a:srgbClr val="384951"/>
                  </a:solidFill>
                </a:rPr>
                <a:t>Sed </a:t>
              </a:r>
              <a:r>
                <a:rPr lang="en-US" sz="1000" dirty="0" err="1">
                  <a:solidFill>
                    <a:srgbClr val="384951"/>
                  </a:solidFill>
                </a:rPr>
                <a:t>elementum</a:t>
              </a:r>
              <a:r>
                <a:rPr lang="en-US" sz="1000" dirty="0">
                  <a:solidFill>
                    <a:srgbClr val="384951"/>
                  </a:solidFill>
                </a:rPr>
                <a:t> </a:t>
              </a:r>
              <a:r>
                <a:rPr lang="en-US" sz="1000" dirty="0" err="1">
                  <a:solidFill>
                    <a:srgbClr val="384951"/>
                  </a:solidFill>
                </a:rPr>
                <a:t>turpis</a:t>
              </a:r>
              <a:r>
                <a:rPr lang="en-US" sz="1000" dirty="0">
                  <a:solidFill>
                    <a:srgbClr val="384951"/>
                  </a:solidFill>
                </a:rPr>
                <a:t> </a:t>
              </a:r>
              <a:r>
                <a:rPr lang="en-US" sz="1000" dirty="0" err="1">
                  <a:solidFill>
                    <a:srgbClr val="384951"/>
                  </a:solidFill>
                </a:rPr>
                <a:t>orci</a:t>
              </a:r>
              <a:r>
                <a:rPr lang="en-US" sz="1000" dirty="0">
                  <a:solidFill>
                    <a:srgbClr val="384951"/>
                  </a:solidFill>
                </a:rPr>
                <a:t>, non </a:t>
              </a:r>
              <a:r>
                <a:rPr lang="en-US" sz="1000" dirty="0" err="1">
                  <a:solidFill>
                    <a:srgbClr val="384951"/>
                  </a:solidFill>
                </a:rPr>
                <a:t>mattis</a:t>
              </a:r>
              <a:r>
                <a:rPr lang="en-US" sz="1000" dirty="0">
                  <a:solidFill>
                    <a:srgbClr val="384951"/>
                  </a:solidFill>
                </a:rPr>
                <a:t> </a:t>
              </a:r>
              <a:r>
                <a:rPr lang="en-US" sz="1000" dirty="0" err="1">
                  <a:solidFill>
                    <a:srgbClr val="384951"/>
                  </a:solidFill>
                </a:rPr>
                <a:t>mauris</a:t>
              </a:r>
              <a:r>
                <a:rPr lang="en-US" sz="1000" dirty="0">
                  <a:solidFill>
                    <a:srgbClr val="384951"/>
                  </a:solidFill>
                </a:rPr>
                <a:t> </a:t>
              </a:r>
              <a:r>
                <a:rPr lang="en-US" sz="1000" dirty="0" err="1">
                  <a:solidFill>
                    <a:srgbClr val="384951"/>
                  </a:solidFill>
                </a:rPr>
                <a:t>viverra</a:t>
              </a:r>
              <a:r>
                <a:rPr lang="en-US" sz="1000" dirty="0">
                  <a:solidFill>
                    <a:srgbClr val="384951"/>
                  </a:solidFill>
                </a:rPr>
                <a:t> </a:t>
              </a:r>
              <a:r>
                <a:rPr lang="en-US" sz="1000" dirty="0" err="1">
                  <a:solidFill>
                    <a:srgbClr val="384951"/>
                  </a:solidFill>
                </a:rPr>
                <a:t>quis</a:t>
              </a:r>
              <a:r>
                <a:rPr lang="en-US" sz="1000" dirty="0">
                  <a:solidFill>
                    <a:srgbClr val="384951"/>
                  </a:solidFill>
                </a:rPr>
                <a:t>. Cras </a:t>
              </a:r>
              <a:r>
                <a:rPr lang="en-US" sz="1000" dirty="0" err="1">
                  <a:solidFill>
                    <a:srgbClr val="384951"/>
                  </a:solidFill>
                </a:rPr>
                <a:t>condimentum</a:t>
              </a:r>
              <a:r>
                <a:rPr lang="en-US" sz="1000" dirty="0">
                  <a:solidFill>
                    <a:srgbClr val="384951"/>
                  </a:solidFill>
                </a:rPr>
                <a:t> </a:t>
              </a:r>
              <a:r>
                <a:rPr lang="en-US" sz="1000" dirty="0" err="1">
                  <a:solidFill>
                    <a:srgbClr val="384951"/>
                  </a:solidFill>
                </a:rPr>
                <a:t>augue</a:t>
              </a:r>
              <a:r>
                <a:rPr lang="en-US" sz="1000" dirty="0">
                  <a:solidFill>
                    <a:srgbClr val="384951"/>
                  </a:solidFill>
                </a:rPr>
                <a:t> Bibendum</a:t>
              </a:r>
              <a:r>
                <a:rPr lang="en-US" sz="1000" dirty="0">
                  <a:solidFill>
                    <a:srgbClr val="6B767D"/>
                  </a:solidFill>
                </a:rPr>
                <a:t>.</a:t>
              </a:r>
            </a:p>
          </p:txBody>
        </p:sp>
        <p:sp>
          <p:nvSpPr>
            <p:cNvPr id="19" name="Freeform: Shape 56">
              <a:extLst>
                <a:ext uri="{FF2B5EF4-FFF2-40B4-BE49-F238E27FC236}">
                  <a16:creationId xmlns:a16="http://schemas.microsoft.com/office/drawing/2014/main" id="{7035FD4F-8B73-F647-962A-B18A88E96088}"/>
                </a:ext>
              </a:extLst>
            </p:cNvPr>
            <p:cNvSpPr/>
            <p:nvPr/>
          </p:nvSpPr>
          <p:spPr>
            <a:xfrm>
              <a:off x="3124200" y="3362323"/>
              <a:ext cx="774201" cy="391217"/>
            </a:xfrm>
            <a:custGeom>
              <a:avLst/>
              <a:gdLst>
                <a:gd name="connsiteX0" fmla="*/ 2675 w 774201"/>
                <a:gd name="connsiteY0" fmla="*/ 0 h 391217"/>
                <a:gd name="connsiteX1" fmla="*/ 774201 w 774201"/>
                <a:gd name="connsiteY1" fmla="*/ 0 h 391217"/>
                <a:gd name="connsiteX2" fmla="*/ 774201 w 774201"/>
                <a:gd name="connsiteY2" fmla="*/ 288823 h 391217"/>
                <a:gd name="connsiteX3" fmla="*/ 102394 w 774201"/>
                <a:gd name="connsiteY3" fmla="*/ 288823 h 391217"/>
                <a:gd name="connsiteX4" fmla="*/ 0 w 774201"/>
                <a:gd name="connsiteY4" fmla="*/ 391217 h 391217"/>
                <a:gd name="connsiteX5" fmla="*/ 0 w 774201"/>
                <a:gd name="connsiteY5" fmla="*/ 288823 h 391217"/>
                <a:gd name="connsiteX6" fmla="*/ 2675 w 774201"/>
                <a:gd name="connsiteY6" fmla="*/ 288823 h 391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4201" h="391217">
                  <a:moveTo>
                    <a:pt x="2675" y="0"/>
                  </a:moveTo>
                  <a:lnTo>
                    <a:pt x="774201" y="0"/>
                  </a:lnTo>
                  <a:lnTo>
                    <a:pt x="774201" y="288823"/>
                  </a:lnTo>
                  <a:lnTo>
                    <a:pt x="102394" y="288823"/>
                  </a:lnTo>
                  <a:lnTo>
                    <a:pt x="0" y="391217"/>
                  </a:lnTo>
                  <a:lnTo>
                    <a:pt x="0" y="288823"/>
                  </a:lnTo>
                  <a:lnTo>
                    <a:pt x="2675" y="288823"/>
                  </a:lnTo>
                  <a:close/>
                </a:path>
              </a:pathLst>
            </a:custGeom>
            <a:solidFill>
              <a:schemeClr val="accent3"/>
            </a:solidFill>
            <a:ln>
              <a:noFill/>
            </a:ln>
            <a:effectLst>
              <a:outerShdw blurRad="38100" dist="12700" dir="5400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54864" rIns="0" bIns="0" rtlCol="0" anchor="t">
              <a:noAutofit/>
            </a:bodyPr>
            <a:lstStyle/>
            <a:p>
              <a:pPr marL="0" marR="0" lvl="0" indent="0" algn="ctr" defTabSz="914400" rtl="0" eaLnBrk="1" fontAlgn="auto" latinLnBrk="0" hangingPunct="1">
                <a:lnSpc>
                  <a:spcPct val="100000"/>
                </a:lnSpc>
                <a:spcBef>
                  <a:spcPts val="1000"/>
                </a:spcBef>
                <a:spcAft>
                  <a:spcPts val="0"/>
                </a:spcAft>
                <a:buClrTx/>
                <a:buSzTx/>
                <a:buFontTx/>
                <a:buNone/>
                <a:tabLst/>
                <a:defRPr/>
              </a:pPr>
              <a:r>
                <a:rPr kumimoji="0" lang="en-US" sz="1200" b="1" i="0" u="none" strike="noStrike" kern="1200" cap="none" spc="0" normalizeH="0" baseline="0" noProof="0">
                  <a:ln>
                    <a:noFill/>
                  </a:ln>
                  <a:solidFill>
                    <a:srgbClr val="FFFFFF"/>
                  </a:solidFill>
                  <a:effectLst/>
                  <a:uLnTx/>
                  <a:uFillTx/>
                  <a:latin typeface="Arial" panose="020B0604020202020204"/>
                  <a:ea typeface="+mn-ea"/>
                  <a:cs typeface="+mn-cs"/>
                </a:rPr>
                <a:t>XXXX</a:t>
              </a:r>
            </a:p>
          </p:txBody>
        </p:sp>
      </p:grpSp>
      <p:grpSp>
        <p:nvGrpSpPr>
          <p:cNvPr id="25" name="Group 24">
            <a:extLst>
              <a:ext uri="{FF2B5EF4-FFF2-40B4-BE49-F238E27FC236}">
                <a16:creationId xmlns:a16="http://schemas.microsoft.com/office/drawing/2014/main" id="{91CB3AB1-8BFD-F148-96F1-8ECB8C9DD672}"/>
              </a:ext>
            </a:extLst>
          </p:cNvPr>
          <p:cNvGrpSpPr/>
          <p:nvPr/>
        </p:nvGrpSpPr>
        <p:grpSpPr>
          <a:xfrm>
            <a:off x="10306231" y="1126603"/>
            <a:ext cx="2220798" cy="1595433"/>
            <a:chOff x="7577253" y="2297151"/>
            <a:chExt cx="2094794" cy="1595433"/>
          </a:xfrm>
        </p:grpSpPr>
        <p:sp>
          <p:nvSpPr>
            <p:cNvPr id="26" name="Freeform: Shape 56">
              <a:extLst>
                <a:ext uri="{FF2B5EF4-FFF2-40B4-BE49-F238E27FC236}">
                  <a16:creationId xmlns:a16="http://schemas.microsoft.com/office/drawing/2014/main" id="{3D733C5C-993D-1F4F-B2A9-AD88B66A2810}"/>
                </a:ext>
              </a:extLst>
            </p:cNvPr>
            <p:cNvSpPr/>
            <p:nvPr/>
          </p:nvSpPr>
          <p:spPr>
            <a:xfrm>
              <a:off x="7577253" y="3501367"/>
              <a:ext cx="774201" cy="391217"/>
            </a:xfrm>
            <a:custGeom>
              <a:avLst/>
              <a:gdLst>
                <a:gd name="connsiteX0" fmla="*/ 2675 w 774201"/>
                <a:gd name="connsiteY0" fmla="*/ 0 h 391217"/>
                <a:gd name="connsiteX1" fmla="*/ 774201 w 774201"/>
                <a:gd name="connsiteY1" fmla="*/ 0 h 391217"/>
                <a:gd name="connsiteX2" fmla="*/ 774201 w 774201"/>
                <a:gd name="connsiteY2" fmla="*/ 288823 h 391217"/>
                <a:gd name="connsiteX3" fmla="*/ 102394 w 774201"/>
                <a:gd name="connsiteY3" fmla="*/ 288823 h 391217"/>
                <a:gd name="connsiteX4" fmla="*/ 0 w 774201"/>
                <a:gd name="connsiteY4" fmla="*/ 391217 h 391217"/>
                <a:gd name="connsiteX5" fmla="*/ 0 w 774201"/>
                <a:gd name="connsiteY5" fmla="*/ 288823 h 391217"/>
                <a:gd name="connsiteX6" fmla="*/ 2675 w 774201"/>
                <a:gd name="connsiteY6" fmla="*/ 288823 h 391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4201" h="391217">
                  <a:moveTo>
                    <a:pt x="2675" y="0"/>
                  </a:moveTo>
                  <a:lnTo>
                    <a:pt x="774201" y="0"/>
                  </a:lnTo>
                  <a:lnTo>
                    <a:pt x="774201" y="288823"/>
                  </a:lnTo>
                  <a:lnTo>
                    <a:pt x="102394" y="288823"/>
                  </a:lnTo>
                  <a:lnTo>
                    <a:pt x="0" y="391217"/>
                  </a:lnTo>
                  <a:lnTo>
                    <a:pt x="0" y="288823"/>
                  </a:lnTo>
                  <a:lnTo>
                    <a:pt x="2675" y="288823"/>
                  </a:lnTo>
                  <a:close/>
                </a:path>
              </a:pathLst>
            </a:custGeom>
            <a:solidFill>
              <a:schemeClr val="tx2">
                <a:lumMod val="20000"/>
                <a:lumOff val="80000"/>
              </a:schemeClr>
            </a:solidFill>
            <a:ln>
              <a:noFill/>
            </a:ln>
            <a:effectLst>
              <a:outerShdw blurRad="38100" dist="12700" dir="5400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54864" rIns="0" bIns="0" rtlCol="0" anchor="t">
              <a:noAutofit/>
            </a:bodyPr>
            <a:lstStyle/>
            <a:p>
              <a:pPr marL="0" marR="0" lvl="0" indent="0" algn="ctr" defTabSz="914400" rtl="0" eaLnBrk="1" fontAlgn="auto" latinLnBrk="0" hangingPunct="1">
                <a:lnSpc>
                  <a:spcPct val="100000"/>
                </a:lnSpc>
                <a:spcBef>
                  <a:spcPts val="1000"/>
                </a:spcBef>
                <a:spcAft>
                  <a:spcPts val="0"/>
                </a:spcAft>
                <a:buClrTx/>
                <a:buSzTx/>
                <a:buFontTx/>
                <a:buNone/>
                <a:tabLst/>
                <a:defRPr/>
              </a:pPr>
              <a:r>
                <a:rPr kumimoji="0" lang="en-US" sz="1200" b="1" i="0" u="none" strike="noStrike" kern="1200" cap="none" spc="0" normalizeH="0" baseline="0" noProof="0">
                  <a:ln>
                    <a:noFill/>
                  </a:ln>
                  <a:solidFill>
                    <a:srgbClr val="384951"/>
                  </a:solidFill>
                  <a:effectLst/>
                  <a:uLnTx/>
                  <a:uFillTx/>
                  <a:latin typeface="Arial" panose="020B0604020202020204"/>
                  <a:ea typeface="+mn-ea"/>
                  <a:cs typeface="+mn-cs"/>
                </a:rPr>
                <a:t>XXXX</a:t>
              </a:r>
            </a:p>
          </p:txBody>
        </p:sp>
        <p:sp>
          <p:nvSpPr>
            <p:cNvPr id="27" name="TextBox 26">
              <a:extLst>
                <a:ext uri="{FF2B5EF4-FFF2-40B4-BE49-F238E27FC236}">
                  <a16:creationId xmlns:a16="http://schemas.microsoft.com/office/drawing/2014/main" id="{B0CEAB0F-6500-B94C-B3F0-CB929B962605}"/>
                </a:ext>
              </a:extLst>
            </p:cNvPr>
            <p:cNvSpPr txBox="1"/>
            <p:nvPr/>
          </p:nvSpPr>
          <p:spPr>
            <a:xfrm>
              <a:off x="7577253" y="2297151"/>
              <a:ext cx="2094794" cy="969039"/>
            </a:xfrm>
            <a:prstGeom prst="rect">
              <a:avLst/>
            </a:prstGeom>
            <a:noFill/>
          </p:spPr>
          <p:txBody>
            <a:bodyPr wrap="square" lIns="0" tIns="36000" rIns="0" bIns="36000" rtlCol="0">
              <a:spAutoFit/>
            </a:bodyPr>
            <a:lstStyle/>
            <a:p>
              <a:pPr lvl="0">
                <a:lnSpc>
                  <a:spcPct val="130000"/>
                </a:lnSpc>
                <a:spcBef>
                  <a:spcPts val="600"/>
                </a:spcBef>
                <a:defRPr/>
              </a:pPr>
              <a:r>
                <a:rPr lang="en-US" sz="1200" b="1" dirty="0">
                  <a:solidFill>
                    <a:srgbClr val="6B767D"/>
                  </a:solidFill>
                </a:rPr>
                <a:t>Headline placeholder</a:t>
              </a:r>
            </a:p>
            <a:p>
              <a:pPr lvl="0">
                <a:lnSpc>
                  <a:spcPct val="130000"/>
                </a:lnSpc>
                <a:spcBef>
                  <a:spcPts val="600"/>
                </a:spcBef>
                <a:defRPr/>
              </a:pPr>
              <a:r>
                <a:rPr lang="en-US" sz="1000" dirty="0">
                  <a:solidFill>
                    <a:srgbClr val="384951"/>
                  </a:solidFill>
                </a:rPr>
                <a:t>Sed </a:t>
              </a:r>
              <a:r>
                <a:rPr lang="en-US" sz="1000" dirty="0" err="1">
                  <a:solidFill>
                    <a:srgbClr val="384951"/>
                  </a:solidFill>
                </a:rPr>
                <a:t>elementum</a:t>
              </a:r>
              <a:r>
                <a:rPr lang="en-US" sz="1000" dirty="0">
                  <a:solidFill>
                    <a:srgbClr val="384951"/>
                  </a:solidFill>
                </a:rPr>
                <a:t> </a:t>
              </a:r>
              <a:r>
                <a:rPr lang="en-US" sz="1000" dirty="0" err="1">
                  <a:solidFill>
                    <a:srgbClr val="384951"/>
                  </a:solidFill>
                </a:rPr>
                <a:t>turpis</a:t>
              </a:r>
              <a:r>
                <a:rPr lang="en-US" sz="1000" dirty="0">
                  <a:solidFill>
                    <a:srgbClr val="384951"/>
                  </a:solidFill>
                </a:rPr>
                <a:t> </a:t>
              </a:r>
              <a:r>
                <a:rPr lang="en-US" sz="1000" dirty="0" err="1">
                  <a:solidFill>
                    <a:srgbClr val="384951"/>
                  </a:solidFill>
                </a:rPr>
                <a:t>orci</a:t>
              </a:r>
              <a:r>
                <a:rPr lang="en-US" sz="1000" dirty="0">
                  <a:solidFill>
                    <a:srgbClr val="384951"/>
                  </a:solidFill>
                </a:rPr>
                <a:t>, non </a:t>
              </a:r>
              <a:r>
                <a:rPr lang="en-US" sz="1000" dirty="0" err="1">
                  <a:solidFill>
                    <a:srgbClr val="384951"/>
                  </a:solidFill>
                </a:rPr>
                <a:t>mattis</a:t>
              </a:r>
              <a:r>
                <a:rPr lang="en-US" sz="1000" dirty="0">
                  <a:solidFill>
                    <a:srgbClr val="384951"/>
                  </a:solidFill>
                </a:rPr>
                <a:t> </a:t>
              </a:r>
              <a:r>
                <a:rPr lang="en-US" sz="1000" dirty="0" err="1">
                  <a:solidFill>
                    <a:srgbClr val="384951"/>
                  </a:solidFill>
                </a:rPr>
                <a:t>mauris</a:t>
              </a:r>
              <a:r>
                <a:rPr lang="en-US" sz="1000" dirty="0">
                  <a:solidFill>
                    <a:srgbClr val="384951"/>
                  </a:solidFill>
                </a:rPr>
                <a:t> </a:t>
              </a:r>
              <a:r>
                <a:rPr lang="en-US" sz="1000" dirty="0" err="1">
                  <a:solidFill>
                    <a:srgbClr val="384951"/>
                  </a:solidFill>
                </a:rPr>
                <a:t>viverra</a:t>
              </a:r>
              <a:r>
                <a:rPr lang="en-US" sz="1000" dirty="0">
                  <a:solidFill>
                    <a:srgbClr val="384951"/>
                  </a:solidFill>
                </a:rPr>
                <a:t> </a:t>
              </a:r>
              <a:r>
                <a:rPr lang="en-US" sz="1000" dirty="0" err="1">
                  <a:solidFill>
                    <a:srgbClr val="384951"/>
                  </a:solidFill>
                </a:rPr>
                <a:t>quis</a:t>
              </a:r>
              <a:r>
                <a:rPr lang="en-US" sz="1000" dirty="0">
                  <a:solidFill>
                    <a:srgbClr val="384951"/>
                  </a:solidFill>
                </a:rPr>
                <a:t>. Cras </a:t>
              </a:r>
              <a:r>
                <a:rPr lang="en-US" sz="1000" dirty="0" err="1">
                  <a:solidFill>
                    <a:srgbClr val="384951"/>
                  </a:solidFill>
                </a:rPr>
                <a:t>condimentum</a:t>
              </a:r>
              <a:r>
                <a:rPr lang="en-US" sz="1000" dirty="0">
                  <a:solidFill>
                    <a:srgbClr val="384951"/>
                  </a:solidFill>
                </a:rPr>
                <a:t> </a:t>
              </a:r>
              <a:r>
                <a:rPr lang="en-US" sz="1000" dirty="0" err="1">
                  <a:solidFill>
                    <a:srgbClr val="384951"/>
                  </a:solidFill>
                </a:rPr>
                <a:t>augue</a:t>
              </a:r>
              <a:r>
                <a:rPr lang="en-US" sz="1000" dirty="0">
                  <a:solidFill>
                    <a:srgbClr val="384951"/>
                  </a:solidFill>
                </a:rPr>
                <a:t> Bibendum</a:t>
              </a:r>
              <a:r>
                <a:rPr lang="en-US" sz="1000" dirty="0">
                  <a:solidFill>
                    <a:srgbClr val="6B767D"/>
                  </a:solidFill>
                </a:rPr>
                <a:t>.</a:t>
              </a:r>
            </a:p>
          </p:txBody>
        </p:sp>
      </p:grpSp>
    </p:spTree>
    <p:custDataLst>
      <p:tags r:id="rId1"/>
    </p:custDataLst>
    <p:extLst>
      <p:ext uri="{BB962C8B-B14F-4D97-AF65-F5344CB8AC3E}">
        <p14:creationId xmlns:p14="http://schemas.microsoft.com/office/powerpoint/2010/main" val="3977435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7BBDE89-C0E9-E14D-A8AC-13CD275DB371}"/>
              </a:ext>
            </a:extLst>
          </p:cNvPr>
          <p:cNvSpPr/>
          <p:nvPr/>
        </p:nvSpPr>
        <p:spPr>
          <a:xfrm>
            <a:off x="570631" y="2336652"/>
            <a:ext cx="6400800" cy="36576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chemeClr val="accent6"/>
                </a:solidFill>
              </a:rPr>
              <a:t>{{</a:t>
            </a:r>
            <a:r>
              <a:rPr lang="en-US" dirty="0" err="1">
                <a:solidFill>
                  <a:schemeClr val="accent6"/>
                </a:solidFill>
              </a:rPr>
              <a:t>pic:bq</a:t>
            </a:r>
            <a:r>
              <a:rPr lang="en-US" dirty="0">
                <a:solidFill>
                  <a:schemeClr val="accent6"/>
                </a:solidFill>
              </a:rPr>
              <a:t>--</a:t>
            </a:r>
            <a:r>
              <a:rPr lang="en-US" dirty="0" err="1">
                <a:solidFill>
                  <a:schemeClr val="accent6"/>
                </a:solidFill>
              </a:rPr>
              <a:t>join_frequency.png</a:t>
            </a:r>
            <a:r>
              <a:rPr lang="en-US" dirty="0">
                <a:solidFill>
                  <a:schemeClr val="accent6"/>
                </a:solidFill>
              </a:rPr>
              <a:t>}}</a:t>
            </a:r>
          </a:p>
          <a:p>
            <a:pPr algn="l"/>
            <a:endParaRPr lang="en-US" dirty="0">
              <a:solidFill>
                <a:schemeClr val="accent6"/>
              </a:solidFill>
            </a:endParaRPr>
          </a:p>
        </p:txBody>
      </p:sp>
      <p:sp>
        <p:nvSpPr>
          <p:cNvPr id="11" name="Text Placeholder 10">
            <a:extLst>
              <a:ext uri="{FF2B5EF4-FFF2-40B4-BE49-F238E27FC236}">
                <a16:creationId xmlns:a16="http://schemas.microsoft.com/office/drawing/2014/main" id="{DE8B76B5-63E9-48B1-BE30-AAE29FE068BC}"/>
              </a:ext>
            </a:extLst>
          </p:cNvPr>
          <p:cNvSpPr>
            <a:spLocks noGrp="1"/>
          </p:cNvSpPr>
          <p:nvPr>
            <p:ph type="body" sz="quarter" idx="13"/>
          </p:nvPr>
        </p:nvSpPr>
        <p:spPr>
          <a:xfrm>
            <a:off x="586740" y="2057400"/>
            <a:ext cx="5873779" cy="275099"/>
          </a:xfrm>
        </p:spPr>
        <p:txBody>
          <a:bodyPr anchor="ctr"/>
          <a:lstStyle/>
          <a:p>
            <a:r>
              <a:rPr lang="en-US" sz="1400" dirty="0">
                <a:solidFill>
                  <a:schemeClr val="tx1"/>
                </a:solidFill>
              </a:rPr>
              <a:t>Frequent Multi-Table JOINs</a:t>
            </a:r>
          </a:p>
        </p:txBody>
      </p:sp>
      <p:sp>
        <p:nvSpPr>
          <p:cNvPr id="3" name="Title 2">
            <a:extLst>
              <a:ext uri="{FF2B5EF4-FFF2-40B4-BE49-F238E27FC236}">
                <a16:creationId xmlns:a16="http://schemas.microsoft.com/office/drawing/2014/main" id="{45FB4F3A-FB93-4D5D-896D-5416FD98EF63}"/>
              </a:ext>
            </a:extLst>
          </p:cNvPr>
          <p:cNvSpPr>
            <a:spLocks noGrp="1"/>
          </p:cNvSpPr>
          <p:nvPr>
            <p:ph type="title"/>
          </p:nvPr>
        </p:nvSpPr>
        <p:spPr/>
        <p:txBody>
          <a:bodyPr/>
          <a:lstStyle/>
          <a:p>
            <a:r>
              <a:rPr lang="en-US"/>
              <a:t>JOIN Frequency</a:t>
            </a:r>
          </a:p>
        </p:txBody>
      </p:sp>
      <p:sp>
        <p:nvSpPr>
          <p:cNvPr id="10" name="Rectangle 9">
            <a:extLst>
              <a:ext uri="{FF2B5EF4-FFF2-40B4-BE49-F238E27FC236}">
                <a16:creationId xmlns:a16="http://schemas.microsoft.com/office/drawing/2014/main" id="{7B6B93E7-4EAE-2844-AE81-7D361F303DF4}"/>
              </a:ext>
            </a:extLst>
          </p:cNvPr>
          <p:cNvSpPr/>
          <p:nvPr/>
        </p:nvSpPr>
        <p:spPr>
          <a:xfrm>
            <a:off x="7315200" y="2213517"/>
            <a:ext cx="4305300" cy="1097416"/>
          </a:xfrm>
          <a:prstGeom prst="rect">
            <a:avLst/>
          </a:prstGeom>
        </p:spPr>
        <p:txBody>
          <a:bodyPr wrap="square">
            <a:spAutoFit/>
          </a:bodyPr>
          <a:lstStyle/>
          <a:p>
            <a:pPr lvl="0" defTabSz="914330">
              <a:lnSpc>
                <a:spcPct val="130000"/>
              </a:lnSpc>
              <a:spcBef>
                <a:spcPts val="1200"/>
              </a:spcBef>
              <a:defRPr/>
            </a:pPr>
            <a:r>
              <a:rPr lang="en-US" sz="1400" b="1" dirty="0">
                <a:solidFill>
                  <a:srgbClr val="384951"/>
                </a:solidFill>
              </a:rPr>
              <a:t>Achieving Strategic Goals via Tactical Queries</a:t>
            </a:r>
            <a:endParaRPr lang="en-US" sz="1600" b="1" dirty="0">
              <a:solidFill>
                <a:srgbClr val="384951"/>
              </a:solidFill>
            </a:endParaRPr>
          </a:p>
          <a:p>
            <a:pPr lvl="0" defTabSz="914330">
              <a:lnSpc>
                <a:spcPct val="130000"/>
              </a:lnSpc>
              <a:spcBef>
                <a:spcPts val="1200"/>
              </a:spcBef>
              <a:defRPr/>
            </a:pPr>
            <a:r>
              <a:rPr lang="en-US" sz="1100" b="1" dirty="0">
                <a:solidFill>
                  <a:srgbClr val="6B767D"/>
                </a:solidFill>
              </a:rPr>
              <a:t>Tactical queries cost very little in Vantage. </a:t>
            </a:r>
          </a:p>
          <a:p>
            <a:pPr lvl="0" defTabSz="914330">
              <a:lnSpc>
                <a:spcPct val="130000"/>
              </a:lnSpc>
              <a:spcBef>
                <a:spcPts val="1200"/>
              </a:spcBef>
              <a:defRPr/>
            </a:pPr>
            <a:endParaRPr lang="en-US" sz="1100" dirty="0">
              <a:solidFill>
                <a:srgbClr val="6B767D"/>
              </a:solidFill>
            </a:endParaRPr>
          </a:p>
        </p:txBody>
      </p:sp>
      <p:sp>
        <p:nvSpPr>
          <p:cNvPr id="6" name="Rectangle 5">
            <a:extLst>
              <a:ext uri="{FF2B5EF4-FFF2-40B4-BE49-F238E27FC236}">
                <a16:creationId xmlns:a16="http://schemas.microsoft.com/office/drawing/2014/main" id="{4DBEE230-991D-5241-B037-35052886A81F}"/>
              </a:ext>
            </a:extLst>
          </p:cNvPr>
          <p:cNvSpPr/>
          <p:nvPr/>
        </p:nvSpPr>
        <p:spPr>
          <a:xfrm>
            <a:off x="7315199" y="2876541"/>
            <a:ext cx="4497050" cy="3898183"/>
          </a:xfrm>
          <a:prstGeom prst="rect">
            <a:avLst/>
          </a:prstGeom>
        </p:spPr>
        <p:txBody>
          <a:bodyPr wrap="square">
            <a:spAutoFit/>
          </a:bodyPr>
          <a:lstStyle/>
          <a:p>
            <a:pPr lvl="0" defTabSz="914330">
              <a:lnSpc>
                <a:spcPct val="130000"/>
              </a:lnSpc>
              <a:spcBef>
                <a:spcPts val="1200"/>
              </a:spcBef>
              <a:defRPr/>
            </a:pPr>
            <a:r>
              <a:rPr lang="en-US" sz="1100" dirty="0">
                <a:solidFill>
                  <a:srgbClr val="6B767D"/>
                </a:solidFill>
              </a:rPr>
              <a:t>Single Table queries account for </a:t>
            </a:r>
            <a:r>
              <a:rPr lang="en-US" sz="1100" b="1" dirty="0">
                <a:solidFill>
                  <a:schemeClr val="accent1"/>
                </a:solidFill>
              </a:rPr>
              <a:t>{{</a:t>
            </a:r>
            <a:r>
              <a:rPr lang="en-US" sz="1100" b="1" dirty="0" err="1">
                <a:solidFill>
                  <a:schemeClr val="accent1"/>
                </a:solidFill>
              </a:rPr>
              <a:t>val:bq</a:t>
            </a:r>
            <a:r>
              <a:rPr lang="en-US" sz="1100" b="1" dirty="0">
                <a:solidFill>
                  <a:schemeClr val="accent1"/>
                </a:solidFill>
              </a:rPr>
              <a:t>--</a:t>
            </a:r>
            <a:r>
              <a:rPr lang="en-US" sz="1100" b="1" dirty="0" err="1">
                <a:solidFill>
                  <a:schemeClr val="accent1"/>
                </a:solidFill>
              </a:rPr>
              <a:t>join_frequency_horz.csv</a:t>
            </a:r>
            <a:r>
              <a:rPr lang="en-US" sz="1100" b="1" dirty="0">
                <a:solidFill>
                  <a:schemeClr val="accent1"/>
                </a:solidFill>
              </a:rPr>
              <a:t>[1:8]}} </a:t>
            </a:r>
            <a:r>
              <a:rPr lang="en-US" sz="1100" dirty="0">
                <a:solidFill>
                  <a:srgbClr val="6B767D"/>
                </a:solidFill>
              </a:rPr>
              <a:t>of the total workload but only consume </a:t>
            </a:r>
            <a:r>
              <a:rPr lang="en-US" sz="1100" b="1" dirty="0">
                <a:solidFill>
                  <a:schemeClr val="accent1"/>
                </a:solidFill>
              </a:rPr>
              <a:t>{{</a:t>
            </a:r>
            <a:r>
              <a:rPr lang="en-US" sz="1100" b="1" dirty="0" err="1">
                <a:solidFill>
                  <a:schemeClr val="accent1"/>
                </a:solidFill>
              </a:rPr>
              <a:t>val:bq</a:t>
            </a:r>
            <a:r>
              <a:rPr lang="en-US" sz="1100" b="1" dirty="0">
                <a:solidFill>
                  <a:schemeClr val="accent1"/>
                </a:solidFill>
              </a:rPr>
              <a:t>--</a:t>
            </a:r>
            <a:r>
              <a:rPr lang="en-US" sz="1100" b="1" dirty="0" err="1">
                <a:solidFill>
                  <a:schemeClr val="accent1"/>
                </a:solidFill>
              </a:rPr>
              <a:t>join_frequency_horz.csv</a:t>
            </a:r>
            <a:r>
              <a:rPr lang="en-US" sz="1100" b="1" dirty="0">
                <a:solidFill>
                  <a:schemeClr val="accent1"/>
                </a:solidFill>
              </a:rPr>
              <a:t>[1:21]}} </a:t>
            </a:r>
            <a:r>
              <a:rPr lang="en-US" sz="1100" dirty="0">
                <a:solidFill>
                  <a:srgbClr val="6B767D"/>
                </a:solidFill>
              </a:rPr>
              <a:t>of the total CPU. This efficiency enables millions of operational queries to be executed without impacting more complex strategic queries. The SLAs of all the workloads can be guaranteed through Teradata’s Advanced Workload Management capabilities.</a:t>
            </a:r>
          </a:p>
          <a:p>
            <a:pPr lvl="0" defTabSz="914330">
              <a:lnSpc>
                <a:spcPct val="130000"/>
              </a:lnSpc>
              <a:spcBef>
                <a:spcPts val="1200"/>
              </a:spcBef>
              <a:defRPr/>
            </a:pPr>
            <a:r>
              <a:rPr lang="en-US" sz="1100" dirty="0">
                <a:solidFill>
                  <a:srgbClr val="6B767D"/>
                </a:solidFill>
              </a:rPr>
              <a:t>Whilst the number of queries involving 6 or more tables represent only </a:t>
            </a:r>
            <a:r>
              <a:rPr lang="en-US" sz="1100" b="1" dirty="0">
                <a:solidFill>
                  <a:schemeClr val="accent1"/>
                </a:solidFill>
              </a:rPr>
              <a:t>{{</a:t>
            </a:r>
            <a:r>
              <a:rPr lang="en-US" sz="1100" b="1" dirty="0" err="1">
                <a:solidFill>
                  <a:schemeClr val="accent1"/>
                </a:solidFill>
              </a:rPr>
              <a:t>val:bq</a:t>
            </a:r>
            <a:r>
              <a:rPr lang="en-US" sz="1100" b="1" dirty="0">
                <a:solidFill>
                  <a:schemeClr val="accent1"/>
                </a:solidFill>
              </a:rPr>
              <a:t>--</a:t>
            </a:r>
            <a:r>
              <a:rPr lang="en-US" sz="1100" b="1" dirty="0" err="1">
                <a:solidFill>
                  <a:schemeClr val="accent1"/>
                </a:solidFill>
              </a:rPr>
              <a:t>join_frequency_horz.csv</a:t>
            </a:r>
            <a:r>
              <a:rPr lang="en-US" sz="1100" b="1" dirty="0">
                <a:solidFill>
                  <a:schemeClr val="accent1"/>
                </a:solidFill>
              </a:rPr>
              <a:t>[1:13]}} </a:t>
            </a:r>
            <a:r>
              <a:rPr lang="en-US" sz="1100" dirty="0">
                <a:solidFill>
                  <a:srgbClr val="6B767D"/>
                </a:solidFill>
              </a:rPr>
              <a:t>of the total volume, in absolute numbers this still equates to more than </a:t>
            </a:r>
            <a:r>
              <a:rPr lang="en-US" sz="1100" b="1" dirty="0">
                <a:solidFill>
                  <a:schemeClr val="accent1"/>
                </a:solidFill>
              </a:rPr>
              <a:t>{{</a:t>
            </a:r>
            <a:r>
              <a:rPr lang="en-US" sz="1100" b="1" dirty="0" err="1">
                <a:solidFill>
                  <a:schemeClr val="accent1"/>
                </a:solidFill>
              </a:rPr>
              <a:t>val:bq</a:t>
            </a:r>
            <a:r>
              <a:rPr lang="en-US" sz="1100" b="1" dirty="0">
                <a:solidFill>
                  <a:schemeClr val="accent1"/>
                </a:solidFill>
              </a:rPr>
              <a:t>--</a:t>
            </a:r>
            <a:r>
              <a:rPr lang="en-US" sz="1100" b="1" dirty="0" err="1">
                <a:solidFill>
                  <a:schemeClr val="accent1"/>
                </a:solidFill>
              </a:rPr>
              <a:t>join_frequency_horz.csv</a:t>
            </a:r>
            <a:r>
              <a:rPr lang="en-US" sz="1100" b="1" dirty="0">
                <a:solidFill>
                  <a:schemeClr val="accent1"/>
                </a:solidFill>
              </a:rPr>
              <a:t>[1:6]}} </a:t>
            </a:r>
            <a:r>
              <a:rPr lang="en-US" sz="1100" dirty="0">
                <a:solidFill>
                  <a:srgbClr val="6B767D"/>
                </a:solidFill>
              </a:rPr>
              <a:t>queries over </a:t>
            </a:r>
            <a:r>
              <a:rPr lang="en-US" sz="1100" b="1" dirty="0">
                <a:solidFill>
                  <a:schemeClr val="accent1"/>
                </a:solidFill>
              </a:rPr>
              <a:t>{{</a:t>
            </a:r>
            <a:r>
              <a:rPr lang="en-US" sz="1100" b="1" dirty="0" err="1">
                <a:solidFill>
                  <a:schemeClr val="accent1"/>
                </a:solidFill>
              </a:rPr>
              <a:t>val:bq</a:t>
            </a:r>
            <a:r>
              <a:rPr lang="en-US" sz="1100" b="1" dirty="0">
                <a:solidFill>
                  <a:schemeClr val="accent1"/>
                </a:solidFill>
              </a:rPr>
              <a:t>--</a:t>
            </a:r>
            <a:r>
              <a:rPr lang="en-US" sz="1100" b="1" dirty="0" err="1">
                <a:solidFill>
                  <a:schemeClr val="accent1"/>
                </a:solidFill>
              </a:rPr>
              <a:t>join_frequency_horz.csv</a:t>
            </a:r>
            <a:r>
              <a:rPr lang="en-US" sz="1100" b="1">
                <a:solidFill>
                  <a:schemeClr val="accent1"/>
                </a:solidFill>
              </a:rPr>
              <a:t>[1:27]}}</a:t>
            </a:r>
            <a:r>
              <a:rPr lang="en-US" sz="1100" b="1">
                <a:solidFill>
                  <a:srgbClr val="6B767D"/>
                </a:solidFill>
              </a:rPr>
              <a:t> </a:t>
            </a:r>
            <a:r>
              <a:rPr lang="en-US" sz="1100" dirty="0">
                <a:solidFill>
                  <a:srgbClr val="6B767D"/>
                </a:solidFill>
              </a:rPr>
              <a:t>days. These complex strategic queries deliver the analytic value for the Enterprise. </a:t>
            </a:r>
          </a:p>
          <a:p>
            <a:pPr lvl="0" defTabSz="914330">
              <a:lnSpc>
                <a:spcPct val="130000"/>
              </a:lnSpc>
              <a:spcBef>
                <a:spcPts val="1200"/>
              </a:spcBef>
            </a:pPr>
            <a:r>
              <a:rPr lang="en-US" sz="1100" dirty="0">
                <a:solidFill>
                  <a:srgbClr val="6B767D"/>
                </a:solidFill>
              </a:rPr>
              <a:t>It can be challenging to run these scenarios in </a:t>
            </a:r>
            <a:r>
              <a:rPr lang="en-US" sz="1100" dirty="0" err="1">
                <a:solidFill>
                  <a:srgbClr val="6B767D"/>
                </a:solidFill>
              </a:rPr>
              <a:t>BigQuery</a:t>
            </a:r>
            <a:r>
              <a:rPr lang="en-US" sz="1100" dirty="0">
                <a:solidFill>
                  <a:srgbClr val="6B767D"/>
                </a:solidFill>
              </a:rPr>
              <a:t>:</a:t>
            </a:r>
          </a:p>
          <a:p>
            <a:pPr lvl="1" indent="-171450" defTabSz="914330">
              <a:lnSpc>
                <a:spcPct val="130000"/>
              </a:lnSpc>
              <a:buFont typeface="Arial" panose="020B0604020202020204" pitchFamily="34" charset="0"/>
              <a:buChar char="•"/>
            </a:pPr>
            <a:r>
              <a:rPr lang="en-US" sz="1100" dirty="0">
                <a:solidFill>
                  <a:srgbClr val="6B767D"/>
                </a:solidFill>
              </a:rPr>
              <a:t>Millions of tactical queries</a:t>
            </a:r>
          </a:p>
          <a:p>
            <a:pPr lvl="1" indent="-171450" defTabSz="914330">
              <a:lnSpc>
                <a:spcPct val="130000"/>
              </a:lnSpc>
              <a:buFont typeface="Arial" panose="020B0604020202020204" pitchFamily="34" charset="0"/>
              <a:buChar char="•"/>
            </a:pPr>
            <a:r>
              <a:rPr lang="en-US" sz="1100" dirty="0">
                <a:solidFill>
                  <a:srgbClr val="6B767D"/>
                </a:solidFill>
              </a:rPr>
              <a:t>Complex multi-way JOINs at scale</a:t>
            </a:r>
            <a:endParaRPr lang="en-US" dirty="0"/>
          </a:p>
        </p:txBody>
      </p:sp>
      <p:sp>
        <p:nvSpPr>
          <p:cNvPr id="8" name="Rectangle 7">
            <a:extLst>
              <a:ext uri="{FF2B5EF4-FFF2-40B4-BE49-F238E27FC236}">
                <a16:creationId xmlns:a16="http://schemas.microsoft.com/office/drawing/2014/main" id="{C7E41A62-A2A9-F64E-88C7-8C25D88C6049}"/>
              </a:ext>
            </a:extLst>
          </p:cNvPr>
          <p:cNvSpPr/>
          <p:nvPr/>
        </p:nvSpPr>
        <p:spPr>
          <a:xfrm>
            <a:off x="502676" y="2309348"/>
            <a:ext cx="6559860" cy="38981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dirty="0">
              <a:solidFill>
                <a:schemeClr val="accent6"/>
              </a:solidFill>
            </a:endParaRPr>
          </a:p>
        </p:txBody>
      </p:sp>
    </p:spTree>
    <p:custDataLst>
      <p:tags r:id="rId1"/>
    </p:custDataLst>
    <p:extLst>
      <p:ext uri="{BB962C8B-B14F-4D97-AF65-F5344CB8AC3E}">
        <p14:creationId xmlns:p14="http://schemas.microsoft.com/office/powerpoint/2010/main" val="562899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a:extLst>
              <a:ext uri="{FF2B5EF4-FFF2-40B4-BE49-F238E27FC236}">
                <a16:creationId xmlns:a16="http://schemas.microsoft.com/office/drawing/2014/main" id="{AB0C5323-E3DE-4ABB-ABAA-512CA6EFDEEA}"/>
              </a:ext>
            </a:extLst>
          </p:cNvPr>
          <p:cNvGraphicFramePr>
            <a:graphicFrameLocks noGrp="1"/>
          </p:cNvGraphicFramePr>
          <p:nvPr>
            <p:ph sz="quarter" idx="16"/>
            <p:extLst>
              <p:ext uri="{D42A27DB-BD31-4B8C-83A1-F6EECF244321}">
                <p14:modId xmlns:p14="http://schemas.microsoft.com/office/powerpoint/2010/main" val="2428755287"/>
              </p:ext>
            </p:extLst>
          </p:nvPr>
        </p:nvGraphicFramePr>
        <p:xfrm>
          <a:off x="576262" y="1715707"/>
          <a:ext cx="6530594" cy="4842747"/>
        </p:xfrm>
        <a:graphic>
          <a:graphicData uri="http://schemas.openxmlformats.org/drawingml/2006/table">
            <a:tbl>
              <a:tblPr firstRow="1" bandRow="1">
                <a:tableStyleId>{9DCAF9ED-07DC-4A11-8D7F-57B35C25682E}</a:tableStyleId>
              </a:tblPr>
              <a:tblGrid>
                <a:gridCol w="2159886">
                  <a:extLst>
                    <a:ext uri="{9D8B030D-6E8A-4147-A177-3AD203B41FA5}">
                      <a16:colId xmlns:a16="http://schemas.microsoft.com/office/drawing/2014/main" val="3407009080"/>
                    </a:ext>
                  </a:extLst>
                </a:gridCol>
                <a:gridCol w="2509910">
                  <a:extLst>
                    <a:ext uri="{9D8B030D-6E8A-4147-A177-3AD203B41FA5}">
                      <a16:colId xmlns:a16="http://schemas.microsoft.com/office/drawing/2014/main" val="901635371"/>
                    </a:ext>
                  </a:extLst>
                </a:gridCol>
                <a:gridCol w="1860798">
                  <a:extLst>
                    <a:ext uri="{9D8B030D-6E8A-4147-A177-3AD203B41FA5}">
                      <a16:colId xmlns:a16="http://schemas.microsoft.com/office/drawing/2014/main" val="65890034"/>
                    </a:ext>
                  </a:extLst>
                </a:gridCol>
              </a:tblGrid>
              <a:tr h="229359">
                <a:tc>
                  <a:txBody>
                    <a:bodyPr/>
                    <a:lstStyle/>
                    <a:p>
                      <a:pPr algn="l" fontAlgn="b">
                        <a:defRPr sz="1000">
                          <a:solidFill>
                            <a:srgbClr val="FFFFFF"/>
                          </a:solidFill>
                        </a:defRPr>
                      </a:pPr>
                      <a:r>
                        <a:rPr sz="1000" dirty="0" err="1">
                          <a:latin typeface="+mn-lt"/>
                        </a:rPr>
                        <a:t>DataBaseName</a:t>
                      </a:r>
                      <a:endParaRPr lang="en-US" sz="1000" b="0" i="0" u="none" strike="noStrike" baseline="0" dirty="0">
                        <a:solidFill>
                          <a:srgbClr val="FFFFFF"/>
                        </a:solidFill>
                        <a:effectLst/>
                        <a:latin typeface="+mn-lt"/>
                      </a:endParaRPr>
                    </a:p>
                  </a:txBody>
                  <a:tcPr marL="90000" marR="6921" marT="6921"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l" fontAlgn="b">
                        <a:defRPr sz="1000">
                          <a:solidFill>
                            <a:srgbClr val="FFFFFF"/>
                          </a:solidFill>
                        </a:defRPr>
                      </a:pPr>
                      <a:r>
                        <a:rPr sz="1000" dirty="0" err="1">
                          <a:latin typeface="+mn-lt"/>
                        </a:rPr>
                        <a:t>TableName</a:t>
                      </a:r>
                      <a:endParaRPr lang="en-US" sz="1000" b="0" i="0" u="none" strike="noStrike" baseline="0" dirty="0">
                        <a:solidFill>
                          <a:srgbClr val="FFFFFF"/>
                        </a:solidFill>
                        <a:effectLst/>
                        <a:latin typeface="+mn-lt"/>
                      </a:endParaRPr>
                    </a:p>
                  </a:txBody>
                  <a:tcPr marL="90000" marR="6921" marT="6921"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1000">
                          <a:solidFill>
                            <a:srgbClr val="FFFFFF"/>
                          </a:solidFill>
                        </a:defRPr>
                      </a:pPr>
                      <a:r>
                        <a:rPr sz="1000" dirty="0" err="1">
                          <a:latin typeface="+mn-lt"/>
                        </a:rPr>
                        <a:t>CurrentPerm</a:t>
                      </a:r>
                      <a:r>
                        <a:rPr sz="1000" dirty="0">
                          <a:latin typeface="+mn-lt"/>
                        </a:rPr>
                        <a:t> GB</a:t>
                      </a:r>
                      <a:endParaRPr lang="en-US" sz="1000" b="0" i="0" u="none" strike="noStrike" baseline="0" dirty="0">
                        <a:solidFill>
                          <a:srgbClr val="FFFFFF"/>
                        </a:solidFill>
                        <a:effectLst/>
                        <a:latin typeface="+mn-lt"/>
                      </a:endParaRPr>
                    </a:p>
                  </a:txBody>
                  <a:tcPr marL="90000" marR="457200" marT="6921"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659122507"/>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r>
                        <a:rPr kumimoji="0" lang="en-US" sz="1000" b="0" i="0" u="none" strike="noStrike" kern="1200" cap="none" spc="0" normalizeH="0" baseline="0" noProof="0" dirty="0">
                          <a:ln>
                            <a:noFill/>
                          </a:ln>
                          <a:solidFill>
                            <a:schemeClr val="tx1">
                              <a:lumMod val="75000"/>
                            </a:schemeClr>
                          </a:solidFill>
                          <a:effectLst/>
                          <a:uLnTx/>
                          <a:uFillTx/>
                          <a:latin typeface="+mn-lt"/>
                          <a:ea typeface="+mn-ea"/>
                          <a:cs typeface="+mn-cs"/>
                        </a:rPr>
                        <a:t>{{</a:t>
                      </a:r>
                      <a:r>
                        <a:rPr kumimoji="0" lang="en-US" sz="1000" b="0" i="0" u="none" strike="noStrike" kern="1200" cap="none" spc="0" normalizeH="0" baseline="0" noProof="0" dirty="0" err="1">
                          <a:ln>
                            <a:noFill/>
                          </a:ln>
                          <a:solidFill>
                            <a:schemeClr val="tx1">
                              <a:lumMod val="75000"/>
                            </a:schemeClr>
                          </a:solidFill>
                          <a:effectLst/>
                          <a:uLnTx/>
                          <a:uFillTx/>
                          <a:latin typeface="+mn-lt"/>
                          <a:ea typeface="+mn-ea"/>
                          <a:cs typeface="+mn-cs"/>
                        </a:rPr>
                        <a:t>col:bq</a:t>
                      </a:r>
                      <a:r>
                        <a:rPr kumimoji="0" lang="en-US" sz="1000" b="0" i="0" u="none" strike="noStrike" kern="1200" cap="none" spc="0" normalizeH="0" baseline="0" noProof="0" dirty="0">
                          <a:ln>
                            <a:noFill/>
                          </a:ln>
                          <a:solidFill>
                            <a:schemeClr val="tx1">
                              <a:lumMod val="75000"/>
                            </a:schemeClr>
                          </a:solidFill>
                          <a:effectLst/>
                          <a:uLnTx/>
                          <a:uFillTx/>
                          <a:latin typeface="+mn-lt"/>
                          <a:ea typeface="+mn-ea"/>
                          <a:cs typeface="+mn-cs"/>
                        </a:rPr>
                        <a:t>--10GB_tables.csv[2]}}</a:t>
                      </a: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r>
                        <a:rPr kumimoji="0" lang="en-US" sz="1000" b="0" i="0" u="none" strike="noStrike" kern="1200" cap="none" spc="0" normalizeH="0" baseline="0" noProof="0" dirty="0">
                          <a:ln>
                            <a:noFill/>
                          </a:ln>
                          <a:solidFill>
                            <a:schemeClr val="tx1">
                              <a:lumMod val="75000"/>
                            </a:schemeClr>
                          </a:solidFill>
                          <a:effectLst/>
                          <a:uLnTx/>
                          <a:uFillTx/>
                          <a:latin typeface="+mn-lt"/>
                          <a:ea typeface="+mn-ea"/>
                          <a:cs typeface="+mn-cs"/>
                        </a:rPr>
                        <a:t>{{</a:t>
                      </a:r>
                      <a:r>
                        <a:rPr kumimoji="0" lang="en-US" sz="1000" b="0" i="0" u="none" strike="noStrike" kern="1200" cap="none" spc="0" normalizeH="0" baseline="0" noProof="0" dirty="0" err="1">
                          <a:ln>
                            <a:noFill/>
                          </a:ln>
                          <a:solidFill>
                            <a:schemeClr val="tx1">
                              <a:lumMod val="75000"/>
                            </a:schemeClr>
                          </a:solidFill>
                          <a:effectLst/>
                          <a:uLnTx/>
                          <a:uFillTx/>
                          <a:latin typeface="+mn-lt"/>
                          <a:ea typeface="+mn-ea"/>
                          <a:cs typeface="+mn-cs"/>
                        </a:rPr>
                        <a:t>col:bq</a:t>
                      </a:r>
                      <a:r>
                        <a:rPr kumimoji="0" lang="en-US" sz="1000" b="0" i="0" u="none" strike="noStrike" kern="1200" cap="none" spc="0" normalizeH="0" baseline="0" noProof="0" dirty="0">
                          <a:ln>
                            <a:noFill/>
                          </a:ln>
                          <a:solidFill>
                            <a:schemeClr val="tx1">
                              <a:lumMod val="75000"/>
                            </a:schemeClr>
                          </a:solidFill>
                          <a:effectLst/>
                          <a:uLnTx/>
                          <a:uFillTx/>
                          <a:latin typeface="+mn-lt"/>
                          <a:ea typeface="+mn-ea"/>
                          <a:cs typeface="+mn-cs"/>
                        </a:rPr>
                        <a:t>--10GB_tables.csv[3]}}</a:t>
                      </a: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r>
                        <a:rPr kumimoji="0" lang="en-US" sz="1000" b="0" i="0" u="none" strike="noStrike" kern="1200" cap="none" spc="0" normalizeH="0" baseline="0" noProof="0" dirty="0">
                          <a:ln>
                            <a:noFill/>
                          </a:ln>
                          <a:solidFill>
                            <a:schemeClr val="tx1">
                              <a:lumMod val="75000"/>
                            </a:schemeClr>
                          </a:solidFill>
                          <a:effectLst/>
                          <a:uLnTx/>
                          <a:uFillTx/>
                          <a:latin typeface="+mn-lt"/>
                          <a:ea typeface="+mn-ea"/>
                          <a:cs typeface="+mn-cs"/>
                        </a:rPr>
                        <a:t>{{</a:t>
                      </a:r>
                      <a:r>
                        <a:rPr kumimoji="0" lang="en-US" sz="1000" b="0" i="0" u="none" strike="noStrike" kern="1200" cap="none" spc="0" normalizeH="0" baseline="0" noProof="0" dirty="0" err="1">
                          <a:ln>
                            <a:noFill/>
                          </a:ln>
                          <a:solidFill>
                            <a:schemeClr val="tx1">
                              <a:lumMod val="75000"/>
                            </a:schemeClr>
                          </a:solidFill>
                          <a:effectLst/>
                          <a:uLnTx/>
                          <a:uFillTx/>
                          <a:latin typeface="+mn-lt"/>
                          <a:ea typeface="+mn-ea"/>
                          <a:cs typeface="+mn-cs"/>
                        </a:rPr>
                        <a:t>col:bq</a:t>
                      </a:r>
                      <a:r>
                        <a:rPr kumimoji="0" lang="en-US" sz="1000" b="0" i="0" u="none" strike="noStrike" kern="1200" cap="none" spc="0" normalizeH="0" baseline="0" noProof="0" dirty="0">
                          <a:ln>
                            <a:noFill/>
                          </a:ln>
                          <a:solidFill>
                            <a:schemeClr val="tx1">
                              <a:lumMod val="75000"/>
                            </a:schemeClr>
                          </a:solidFill>
                          <a:effectLst/>
                          <a:uLnTx/>
                          <a:uFillTx/>
                          <a:latin typeface="+mn-lt"/>
                          <a:ea typeface="+mn-ea"/>
                          <a:cs typeface="+mn-cs"/>
                        </a:rPr>
                        <a:t>--10GB_tables.csv[4]}}</a:t>
                      </a: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60315964"/>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52687172"/>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66124561"/>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5046555"/>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71183152"/>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66486395"/>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106913306"/>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06869887"/>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298219854"/>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44180518"/>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57361151"/>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52555211"/>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382895666"/>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839496810"/>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573005351"/>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068236909"/>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715021844"/>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967287892"/>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918765304"/>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66094262"/>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750015514"/>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131896088"/>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77311610"/>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603128404"/>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796397113"/>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745216601"/>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346087761"/>
                  </a:ext>
                </a:extLst>
              </a:tr>
              <a:tr h="152330">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a:ln>
                          <a:noFill/>
                        </a:ln>
                        <a:solidFill>
                          <a:srgbClr val="000000"/>
                        </a:solidFill>
                        <a:effectLst/>
                        <a:uLnTx/>
                        <a:uFillTx/>
                        <a:latin typeface="+mn-lt"/>
                        <a:ea typeface="+mn-ea"/>
                        <a:cs typeface="+mn-cs"/>
                      </a:endParaRPr>
                    </a:p>
                  </a:txBody>
                  <a:tcPr marL="90000" marR="6921" marT="6921" marB="0" anchor="b">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sz="1000">
                          <a:solidFill>
                            <a:srgbClr val="6B767D"/>
                          </a:solidFill>
                          <a:latin typeface="+mn-lt"/>
                        </a:defRPr>
                      </a:pPr>
                      <a:endParaRPr kumimoji="0" lang="en-US" sz="1000" b="0" i="0" u="none" strike="noStrike" kern="1200" cap="none" spc="0" normalizeH="0" baseline="0" noProof="0" dirty="0">
                        <a:ln>
                          <a:noFill/>
                        </a:ln>
                        <a:solidFill>
                          <a:srgbClr val="000000"/>
                        </a:solidFill>
                        <a:effectLst/>
                        <a:uLnTx/>
                        <a:uFillTx/>
                        <a:latin typeface="+mn-lt"/>
                        <a:ea typeface="+mn-ea"/>
                        <a:cs typeface="+mn-cs"/>
                      </a:endParaRPr>
                    </a:p>
                  </a:txBody>
                  <a:tcPr marL="90000" marR="457200" marT="6921" marB="0" anchor="b">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799037316"/>
                  </a:ext>
                </a:extLst>
              </a:tr>
            </a:tbl>
          </a:graphicData>
        </a:graphic>
      </p:graphicFrame>
      <p:sp>
        <p:nvSpPr>
          <p:cNvPr id="4" name="Text Placeholder 3">
            <a:extLst>
              <a:ext uri="{FF2B5EF4-FFF2-40B4-BE49-F238E27FC236}">
                <a16:creationId xmlns:a16="http://schemas.microsoft.com/office/drawing/2014/main" id="{95FCC447-9C30-43D4-BA16-B674F1BF4113}"/>
              </a:ext>
            </a:extLst>
          </p:cNvPr>
          <p:cNvSpPr>
            <a:spLocks noGrp="1"/>
          </p:cNvSpPr>
          <p:nvPr>
            <p:ph type="body" sz="quarter" idx="11"/>
          </p:nvPr>
        </p:nvSpPr>
        <p:spPr>
          <a:xfrm>
            <a:off x="576072" y="1230850"/>
            <a:ext cx="11033760" cy="475488"/>
          </a:xfrm>
        </p:spPr>
        <p:txBody>
          <a:bodyPr/>
          <a:lstStyle/>
          <a:p>
            <a:r>
              <a:rPr lang="en-PH" dirty="0"/>
              <a:t>{{</a:t>
            </a:r>
            <a:r>
              <a:rPr lang="en-PH" dirty="0" err="1"/>
              <a:t>val:bq</a:t>
            </a:r>
            <a:r>
              <a:rPr lang="en-PH" dirty="0"/>
              <a:t>--10GB_table_count.csv[1:2]}} Tables Exceed 10GB </a:t>
            </a:r>
          </a:p>
        </p:txBody>
      </p:sp>
      <p:sp>
        <p:nvSpPr>
          <p:cNvPr id="3" name="Title 2">
            <a:extLst>
              <a:ext uri="{FF2B5EF4-FFF2-40B4-BE49-F238E27FC236}">
                <a16:creationId xmlns:a16="http://schemas.microsoft.com/office/drawing/2014/main" id="{6D62432E-5C47-4DD4-BF04-82EFDA24536E}"/>
              </a:ext>
            </a:extLst>
          </p:cNvPr>
          <p:cNvSpPr>
            <a:spLocks noGrp="1"/>
          </p:cNvSpPr>
          <p:nvPr>
            <p:ph type="title"/>
          </p:nvPr>
        </p:nvSpPr>
        <p:spPr>
          <a:xfrm>
            <a:off x="575310" y="395492"/>
            <a:ext cx="11041380" cy="813548"/>
          </a:xfrm>
        </p:spPr>
        <p:txBody>
          <a:bodyPr/>
          <a:lstStyle/>
          <a:p>
            <a:r>
              <a:rPr lang="en-US" dirty="0"/>
              <a:t>Table Size &gt; 10GB</a:t>
            </a:r>
          </a:p>
        </p:txBody>
      </p:sp>
      <p:grpSp>
        <p:nvGrpSpPr>
          <p:cNvPr id="10" name="Group 9">
            <a:extLst>
              <a:ext uri="{FF2B5EF4-FFF2-40B4-BE49-F238E27FC236}">
                <a16:creationId xmlns:a16="http://schemas.microsoft.com/office/drawing/2014/main" id="{791390C5-FFE2-F44C-BC07-7AB293C2DB82}"/>
              </a:ext>
            </a:extLst>
          </p:cNvPr>
          <p:cNvGrpSpPr/>
          <p:nvPr/>
        </p:nvGrpSpPr>
        <p:grpSpPr>
          <a:xfrm>
            <a:off x="10546080" y="854"/>
            <a:ext cx="1645920" cy="813549"/>
            <a:chOff x="10546080" y="854"/>
            <a:chExt cx="1645920" cy="813549"/>
          </a:xfrm>
        </p:grpSpPr>
        <p:sp>
          <p:nvSpPr>
            <p:cNvPr id="11" name="TextBox 10">
              <a:extLst>
                <a:ext uri="{FF2B5EF4-FFF2-40B4-BE49-F238E27FC236}">
                  <a16:creationId xmlns:a16="http://schemas.microsoft.com/office/drawing/2014/main" id="{B1A1DC40-E645-F748-8B24-34A9FCD72044}"/>
                </a:ext>
              </a:extLst>
            </p:cNvPr>
            <p:cNvSpPr txBox="1"/>
            <p:nvPr/>
          </p:nvSpPr>
          <p:spPr>
            <a:xfrm>
              <a:off x="10546080" y="854"/>
              <a:ext cx="1645920" cy="813549"/>
            </a:xfrm>
            <a:prstGeom prst="rect">
              <a:avLst/>
            </a:prstGeom>
            <a:solidFill>
              <a:srgbClr val="FF0000"/>
            </a:solidFill>
            <a:ln>
              <a:solidFill>
                <a:schemeClr val="bg1"/>
              </a:solidFill>
            </a:ln>
          </p:spPr>
          <p:txBody>
            <a:bodyPr wrap="none" lIns="182880" tIns="182880" rIns="182880" bIns="182880" rtlCol="0" anchor="ctr" anchorCtr="0">
              <a:noAutofit/>
            </a:bodyPr>
            <a:lstStyle/>
            <a:p>
              <a:pPr algn="ctr"/>
              <a:endParaRPr lang="en-US" sz="1200" b="1">
                <a:solidFill>
                  <a:schemeClr val="bg1"/>
                </a:solidFill>
              </a:endParaRPr>
            </a:p>
          </p:txBody>
        </p:sp>
        <p:sp>
          <p:nvSpPr>
            <p:cNvPr id="12" name="Rectangle 11">
              <a:extLst>
                <a:ext uri="{FF2B5EF4-FFF2-40B4-BE49-F238E27FC236}">
                  <a16:creationId xmlns:a16="http://schemas.microsoft.com/office/drawing/2014/main" id="{EA64B2F2-99B0-3445-8854-79AF67959C2F}"/>
                </a:ext>
              </a:extLst>
            </p:cNvPr>
            <p:cNvSpPr>
              <a:spLocks noChangeArrowheads="1"/>
            </p:cNvSpPr>
            <p:nvPr/>
          </p:nvSpPr>
          <p:spPr bwMode="auto">
            <a:xfrm>
              <a:off x="10980419" y="84462"/>
              <a:ext cx="114299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1200" b="1">
                  <a:solidFill>
                    <a:schemeClr val="bg1"/>
                  </a:solidFill>
                </a:rPr>
                <a:t>customize </a:t>
              </a:r>
            </a:p>
            <a:p>
              <a:pPr algn="ctr"/>
              <a:r>
                <a:rPr lang="en-US" sz="1200" b="1">
                  <a:solidFill>
                    <a:schemeClr val="bg1"/>
                  </a:solidFill>
                </a:rPr>
                <a:t>placeholder </a:t>
              </a:r>
            </a:p>
            <a:p>
              <a:pPr algn="ctr"/>
              <a:r>
                <a:rPr lang="en-US" sz="1200" b="1">
                  <a:solidFill>
                    <a:schemeClr val="bg1"/>
                  </a:solidFill>
                </a:rPr>
                <a:t>text</a:t>
              </a:r>
            </a:p>
          </p:txBody>
        </p:sp>
        <p:pic>
          <p:nvPicPr>
            <p:cNvPr id="13" name="Picture 3" descr="Image result for important icon">
              <a:extLst>
                <a:ext uri="{FF2B5EF4-FFF2-40B4-BE49-F238E27FC236}">
                  <a16:creationId xmlns:a16="http://schemas.microsoft.com/office/drawing/2014/main" id="{A5DF091A-1889-D447-B9FF-6AE9F0FD7DB7}"/>
                </a:ext>
              </a:extLst>
            </p:cNvPr>
            <p:cNvPicPr>
              <a:picLocks noChangeAspect="1" noChangeArrowheads="1"/>
            </p:cNvPicPr>
            <p:nvPr/>
          </p:nvPicPr>
          <p:blipFill>
            <a:blip r:embed="rId4" r:link="rId5" cstate="hqprint">
              <a:lum bright="70000" contrast="-70000"/>
              <a:extLst>
                <a:ext uri="{28A0092B-C50C-407E-A947-70E740481C1C}">
                  <a14:useLocalDpi xmlns:a14="http://schemas.microsoft.com/office/drawing/2010/main"/>
                </a:ext>
              </a:extLst>
            </a:blip>
            <a:srcRect/>
            <a:stretch>
              <a:fillRect/>
            </a:stretch>
          </p:blipFill>
          <p:spPr bwMode="auto">
            <a:xfrm>
              <a:off x="10696719" y="235296"/>
              <a:ext cx="347472" cy="347472"/>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4" name="Rectangle 13">
            <a:extLst>
              <a:ext uri="{FF2B5EF4-FFF2-40B4-BE49-F238E27FC236}">
                <a16:creationId xmlns:a16="http://schemas.microsoft.com/office/drawing/2014/main" id="{FE4E6556-FE7A-5C4F-9672-3E2B684A9009}"/>
              </a:ext>
            </a:extLst>
          </p:cNvPr>
          <p:cNvSpPr/>
          <p:nvPr/>
        </p:nvSpPr>
        <p:spPr>
          <a:xfrm>
            <a:off x="7315200" y="2635668"/>
            <a:ext cx="4305300" cy="1797608"/>
          </a:xfrm>
          <a:prstGeom prst="rect">
            <a:avLst/>
          </a:prstGeom>
        </p:spPr>
        <p:txBody>
          <a:bodyPr wrap="square">
            <a:spAutoFit/>
          </a:bodyPr>
          <a:lstStyle/>
          <a:p>
            <a:pPr lvl="0" defTabSz="914330">
              <a:lnSpc>
                <a:spcPct val="130000"/>
              </a:lnSpc>
              <a:spcBef>
                <a:spcPts val="1200"/>
              </a:spcBef>
            </a:pPr>
            <a:r>
              <a:rPr lang="en-US" sz="1600" b="1" dirty="0">
                <a:solidFill>
                  <a:schemeClr val="tx2"/>
                </a:solidFill>
                <a:latin typeface="+mj-lt"/>
              </a:rPr>
              <a:t>Forced Denormalization</a:t>
            </a:r>
          </a:p>
          <a:p>
            <a:pPr lvl="0" defTabSz="914330">
              <a:lnSpc>
                <a:spcPct val="130000"/>
              </a:lnSpc>
              <a:spcBef>
                <a:spcPts val="1200"/>
              </a:spcBef>
            </a:pPr>
            <a:r>
              <a:rPr lang="en-US" sz="1100" b="1" dirty="0" err="1">
                <a:latin typeface="+mj-lt"/>
              </a:rPr>
              <a:t>BigQuery</a:t>
            </a:r>
            <a:r>
              <a:rPr lang="en-US" sz="1100" b="1" dirty="0">
                <a:latin typeface="+mj-lt"/>
              </a:rPr>
              <a:t> architecture forces the customers to </a:t>
            </a:r>
            <a:r>
              <a:rPr lang="en-US" sz="1100" b="1" dirty="0" err="1">
                <a:latin typeface="+mj-lt"/>
              </a:rPr>
              <a:t>denormalize</a:t>
            </a:r>
            <a:r>
              <a:rPr lang="en-US" sz="1100" b="1" dirty="0">
                <a:latin typeface="+mj-lt"/>
              </a:rPr>
              <a:t>. </a:t>
            </a:r>
            <a:r>
              <a:rPr lang="en-US" sz="1100" dirty="0">
                <a:latin typeface="+mj-lt"/>
              </a:rPr>
              <a:t>This means creating one pipeline per use which results in the scenario called “Pipeline Jungles.”</a:t>
            </a:r>
          </a:p>
          <a:p>
            <a:pPr lvl="0" defTabSz="914330">
              <a:lnSpc>
                <a:spcPct val="130000"/>
              </a:lnSpc>
              <a:spcBef>
                <a:spcPts val="1200"/>
              </a:spcBef>
            </a:pPr>
            <a:r>
              <a:rPr lang="en-US" sz="1100" dirty="0">
                <a:latin typeface="+mj-lt"/>
              </a:rPr>
              <a:t>As per </a:t>
            </a:r>
            <a:r>
              <a:rPr lang="en-US" sz="1100" dirty="0" err="1">
                <a:latin typeface="+mj-lt"/>
              </a:rPr>
              <a:t>BigQuery</a:t>
            </a:r>
            <a:r>
              <a:rPr lang="en-US" sz="1100" dirty="0">
                <a:latin typeface="+mj-lt"/>
              </a:rPr>
              <a:t> technical documentation you </a:t>
            </a:r>
            <a:r>
              <a:rPr lang="en-US" sz="1100" dirty="0">
                <a:latin typeface="+mj-lt"/>
                <a:hlinkClick r:id="rId6"/>
              </a:rPr>
              <a:t>should denormalize a dimension table greater than 10GB</a:t>
            </a:r>
            <a:r>
              <a:rPr lang="en-US" sz="1100" dirty="0">
                <a:latin typeface="+mj-lt"/>
              </a:rPr>
              <a:t>.</a:t>
            </a:r>
          </a:p>
        </p:txBody>
      </p:sp>
    </p:spTree>
    <p:custDataLst>
      <p:tags r:id="rId1"/>
    </p:custDataLst>
    <p:extLst>
      <p:ext uri="{BB962C8B-B14F-4D97-AF65-F5344CB8AC3E}">
        <p14:creationId xmlns:p14="http://schemas.microsoft.com/office/powerpoint/2010/main" val="2448945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a:extLst>
              <a:ext uri="{FF2B5EF4-FFF2-40B4-BE49-F238E27FC236}">
                <a16:creationId xmlns:a16="http://schemas.microsoft.com/office/drawing/2014/main" id="{4EAEB4F3-3673-477F-A5A3-9374962449C4}"/>
              </a:ext>
            </a:extLst>
          </p:cNvPr>
          <p:cNvGraphicFramePr>
            <a:graphicFrameLocks noGrp="1"/>
          </p:cNvGraphicFramePr>
          <p:nvPr>
            <p:ph sz="quarter" idx="16"/>
            <p:extLst>
              <p:ext uri="{D42A27DB-BD31-4B8C-83A1-F6EECF244321}">
                <p14:modId xmlns:p14="http://schemas.microsoft.com/office/powerpoint/2010/main" val="3108729293"/>
              </p:ext>
            </p:extLst>
          </p:nvPr>
        </p:nvGraphicFramePr>
        <p:xfrm>
          <a:off x="576263" y="1720772"/>
          <a:ext cx="6543865" cy="4658666"/>
        </p:xfrm>
        <a:graphic>
          <a:graphicData uri="http://schemas.openxmlformats.org/drawingml/2006/table">
            <a:tbl>
              <a:tblPr firstRow="1" bandRow="1">
                <a:tableStyleId>{9DCAF9ED-07DC-4A11-8D7F-57B35C25682E}</a:tableStyleId>
              </a:tblPr>
              <a:tblGrid>
                <a:gridCol w="2513086">
                  <a:extLst>
                    <a:ext uri="{9D8B030D-6E8A-4147-A177-3AD203B41FA5}">
                      <a16:colId xmlns:a16="http://schemas.microsoft.com/office/drawing/2014/main" val="3418245233"/>
                    </a:ext>
                  </a:extLst>
                </a:gridCol>
                <a:gridCol w="1204463">
                  <a:extLst>
                    <a:ext uri="{9D8B030D-6E8A-4147-A177-3AD203B41FA5}">
                      <a16:colId xmlns:a16="http://schemas.microsoft.com/office/drawing/2014/main" val="251619454"/>
                    </a:ext>
                  </a:extLst>
                </a:gridCol>
                <a:gridCol w="1323717">
                  <a:extLst>
                    <a:ext uri="{9D8B030D-6E8A-4147-A177-3AD203B41FA5}">
                      <a16:colId xmlns:a16="http://schemas.microsoft.com/office/drawing/2014/main" val="2411404014"/>
                    </a:ext>
                  </a:extLst>
                </a:gridCol>
                <a:gridCol w="1502599">
                  <a:extLst>
                    <a:ext uri="{9D8B030D-6E8A-4147-A177-3AD203B41FA5}">
                      <a16:colId xmlns:a16="http://schemas.microsoft.com/office/drawing/2014/main" val="2576463153"/>
                    </a:ext>
                  </a:extLst>
                </a:gridCol>
              </a:tblGrid>
              <a:tr h="226558">
                <a:tc>
                  <a:txBody>
                    <a:bodyPr/>
                    <a:lstStyle/>
                    <a:p>
                      <a:pPr algn="l" fontAlgn="b">
                        <a:defRPr sz="800">
                          <a:solidFill>
                            <a:schemeClr val="bg1"/>
                          </a:solidFill>
                          <a:latin typeface="+mn-lt"/>
                        </a:defRPr>
                      </a:pPr>
                      <a:r>
                        <a:rPr sz="900" dirty="0" err="1"/>
                        <a:t>AppID</a:t>
                      </a:r>
                      <a:endParaRPr lang="en-US" sz="900" b="0" i="0" u="none" strike="noStrike" baseline="0" dirty="0">
                        <a:solidFill>
                          <a:schemeClr val="bg1"/>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fontAlgn="b">
                        <a:defRPr sz="800">
                          <a:solidFill>
                            <a:schemeClr val="bg1"/>
                          </a:solidFill>
                          <a:latin typeface="+mn-lt"/>
                        </a:defRPr>
                      </a:pPr>
                      <a:r>
                        <a:rPr sz="900" dirty="0"/>
                        <a:t>Total Queries</a:t>
                      </a:r>
                      <a:endParaRPr lang="en-US" sz="900" b="0" i="0" u="none" strike="noStrike" baseline="0" dirty="0">
                        <a:solidFill>
                          <a:schemeClr val="bg1"/>
                        </a:solidFill>
                        <a:effectLst/>
                        <a:latin typeface="+mn-lt"/>
                      </a:endParaRPr>
                    </a:p>
                  </a:txBody>
                  <a:tcPr marL="90000" marR="720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ctr" fontAlgn="b">
                        <a:defRPr sz="800">
                          <a:solidFill>
                            <a:schemeClr val="bg1"/>
                          </a:solidFill>
                          <a:latin typeface="+mn-lt"/>
                        </a:defRPr>
                      </a:pPr>
                      <a:r>
                        <a:rPr sz="900" dirty="0"/>
                        <a:t>Total Fetched Rows</a:t>
                      </a:r>
                      <a:endParaRPr lang="en-US" sz="900" b="0" i="0" u="none" strike="noStrike" baseline="0" dirty="0">
                        <a:solidFill>
                          <a:schemeClr val="bg1"/>
                        </a:solidFill>
                        <a:effectLst/>
                        <a:latin typeface="+mn-lt"/>
                      </a:endParaRPr>
                    </a:p>
                  </a:txBody>
                  <a:tcPr marL="90000" marR="720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ctr" fontAlgn="b">
                        <a:defRPr sz="800">
                          <a:solidFill>
                            <a:schemeClr val="bg1"/>
                          </a:solidFill>
                          <a:latin typeface="+mn-lt"/>
                        </a:defRPr>
                      </a:pPr>
                      <a:r>
                        <a:rPr sz="900" dirty="0"/>
                        <a:t>Avg Rows Per Query</a:t>
                      </a:r>
                      <a:endParaRPr lang="en-US" sz="900" b="0" i="0" u="none" strike="noStrike" baseline="0" dirty="0">
                        <a:solidFill>
                          <a:schemeClr val="bg1"/>
                        </a:solidFill>
                        <a:effectLst/>
                        <a:latin typeface="+mn-lt"/>
                      </a:endParaRPr>
                    </a:p>
                  </a:txBody>
                  <a:tcPr marL="90000" marR="720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71336350"/>
                  </a:ext>
                </a:extLst>
              </a:tr>
              <a:tr h="174413">
                <a:tc>
                  <a:txBody>
                    <a:bodyPr/>
                    <a:lstStyle/>
                    <a:p>
                      <a:pPr marL="0" algn="l" defTabSz="914400" rtl="0" eaLnBrk="1" fontAlgn="b" latinLnBrk="0" hangingPunct="1">
                        <a:defRPr sz="900">
                          <a:solidFill>
                            <a:srgbClr val="6B767D"/>
                          </a:solidFill>
                          <a:latin typeface="+mn-lt"/>
                        </a:defRPr>
                      </a:pPr>
                      <a:r>
                        <a:rPr lang="en-US" sz="900" kern="1200" dirty="0">
                          <a:solidFill>
                            <a:srgbClr val="6B767D"/>
                          </a:solidFill>
                          <a:latin typeface="+mn-lt"/>
                          <a:ea typeface="+mn-ea"/>
                          <a:cs typeface="+mn-cs"/>
                        </a:rPr>
                        <a:t>{{</a:t>
                      </a:r>
                      <a:r>
                        <a:rPr lang="en-US" sz="900" kern="1200" dirty="0" err="1">
                          <a:solidFill>
                            <a:srgbClr val="6B767D"/>
                          </a:solidFill>
                          <a:latin typeface="+mn-lt"/>
                          <a:ea typeface="+mn-ea"/>
                          <a:cs typeface="+mn-cs"/>
                        </a:rPr>
                        <a:t>col:bq</a:t>
                      </a:r>
                      <a:r>
                        <a:rPr lang="en-US" sz="900" kern="1200" dirty="0">
                          <a:solidFill>
                            <a:srgbClr val="6B767D"/>
                          </a:solidFill>
                          <a:latin typeface="+mn-lt"/>
                          <a:ea typeface="+mn-ea"/>
                          <a:cs typeface="+mn-cs"/>
                        </a:rPr>
                        <a:t>--</a:t>
                      </a:r>
                      <a:r>
                        <a:rPr lang="en-US" sz="900" kern="1200" dirty="0" err="1">
                          <a:solidFill>
                            <a:srgbClr val="6B767D"/>
                          </a:solidFill>
                          <a:latin typeface="+mn-lt"/>
                          <a:ea typeface="+mn-ea"/>
                          <a:cs typeface="+mn-cs"/>
                        </a:rPr>
                        <a:t>appid_detail.csv</a:t>
                      </a:r>
                      <a:r>
                        <a:rPr lang="en-US" sz="900" kern="1200" dirty="0">
                          <a:solidFill>
                            <a:srgbClr val="6B767D"/>
                          </a:solidFill>
                          <a:latin typeface="+mn-lt"/>
                          <a:ea typeface="+mn-ea"/>
                          <a:cs typeface="+mn-cs"/>
                        </a:rPr>
                        <a:t>[1]}}</a:t>
                      </a: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algn="r" defTabSz="914400" rtl="0" eaLnBrk="1" fontAlgn="b" latinLnBrk="0" hangingPunct="1">
                        <a:defRPr sz="900">
                          <a:solidFill>
                            <a:srgbClr val="6B767D"/>
                          </a:solidFill>
                          <a:latin typeface="+mn-lt"/>
                        </a:defRPr>
                      </a:pPr>
                      <a:r>
                        <a:rPr lang="en-US" sz="900" kern="1200" dirty="0">
                          <a:solidFill>
                            <a:srgbClr val="6B767D"/>
                          </a:solidFill>
                          <a:latin typeface="+mn-lt"/>
                          <a:ea typeface="+mn-ea"/>
                          <a:cs typeface="+mn-cs"/>
                        </a:rPr>
                        <a:t>{{</a:t>
                      </a:r>
                      <a:r>
                        <a:rPr lang="en-US" sz="900" kern="1200" dirty="0" err="1">
                          <a:solidFill>
                            <a:srgbClr val="6B767D"/>
                          </a:solidFill>
                          <a:latin typeface="+mn-lt"/>
                          <a:ea typeface="+mn-ea"/>
                          <a:cs typeface="+mn-cs"/>
                        </a:rPr>
                        <a:t>col:bq</a:t>
                      </a:r>
                      <a:r>
                        <a:rPr lang="en-US" sz="900" kern="1200" dirty="0">
                          <a:solidFill>
                            <a:srgbClr val="6B767D"/>
                          </a:solidFill>
                          <a:latin typeface="+mn-lt"/>
                          <a:ea typeface="+mn-ea"/>
                          <a:cs typeface="+mn-cs"/>
                        </a:rPr>
                        <a:t>--</a:t>
                      </a:r>
                      <a:r>
                        <a:rPr lang="en-US" sz="900" kern="1200" dirty="0" err="1">
                          <a:solidFill>
                            <a:srgbClr val="6B767D"/>
                          </a:solidFill>
                          <a:latin typeface="+mn-lt"/>
                          <a:ea typeface="+mn-ea"/>
                          <a:cs typeface="+mn-cs"/>
                        </a:rPr>
                        <a:t>appid_detail.csv</a:t>
                      </a:r>
                      <a:r>
                        <a:rPr lang="en-US" sz="900" kern="1200" dirty="0">
                          <a:solidFill>
                            <a:srgbClr val="6B767D"/>
                          </a:solidFill>
                          <a:latin typeface="+mn-lt"/>
                          <a:ea typeface="+mn-ea"/>
                          <a:cs typeface="+mn-cs"/>
                        </a:rPr>
                        <a:t>[3]}}</a:t>
                      </a:r>
                      <a:endParaRPr sz="900" kern="1200" dirty="0">
                        <a:solidFill>
                          <a:srgbClr val="6B767D"/>
                        </a:solidFill>
                        <a:latin typeface="+mn-lt"/>
                        <a:ea typeface="+mn-ea"/>
                        <a:cs typeface="+mn-cs"/>
                      </a:endParaRPr>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algn="r" defTabSz="914400" rtl="0" eaLnBrk="1" fontAlgn="b" latinLnBrk="0" hangingPunct="1">
                        <a:defRPr sz="900">
                          <a:solidFill>
                            <a:srgbClr val="6B767D"/>
                          </a:solidFill>
                          <a:latin typeface="+mn-lt"/>
                        </a:defRPr>
                      </a:pPr>
                      <a:r>
                        <a:rPr lang="en-US" sz="900" kern="1200" dirty="0">
                          <a:solidFill>
                            <a:srgbClr val="6B767D"/>
                          </a:solidFill>
                          <a:latin typeface="+mn-lt"/>
                          <a:ea typeface="+mn-ea"/>
                          <a:cs typeface="+mn-cs"/>
                        </a:rPr>
                        <a:t>{{</a:t>
                      </a:r>
                      <a:r>
                        <a:rPr lang="en-US" sz="900" kern="1200" dirty="0" err="1">
                          <a:solidFill>
                            <a:srgbClr val="6B767D"/>
                          </a:solidFill>
                          <a:latin typeface="+mn-lt"/>
                          <a:ea typeface="+mn-ea"/>
                          <a:cs typeface="+mn-cs"/>
                        </a:rPr>
                        <a:t>col:bq</a:t>
                      </a:r>
                      <a:r>
                        <a:rPr lang="en-US" sz="900" kern="1200" dirty="0">
                          <a:solidFill>
                            <a:srgbClr val="6B767D"/>
                          </a:solidFill>
                          <a:latin typeface="+mn-lt"/>
                          <a:ea typeface="+mn-ea"/>
                          <a:cs typeface="+mn-cs"/>
                        </a:rPr>
                        <a:t>--</a:t>
                      </a:r>
                      <a:r>
                        <a:rPr lang="en-US" sz="900" kern="1200" dirty="0" err="1">
                          <a:solidFill>
                            <a:srgbClr val="6B767D"/>
                          </a:solidFill>
                          <a:latin typeface="+mn-lt"/>
                          <a:ea typeface="+mn-ea"/>
                          <a:cs typeface="+mn-cs"/>
                        </a:rPr>
                        <a:t>appid_detail.csv</a:t>
                      </a:r>
                      <a:r>
                        <a:rPr lang="en-US" sz="900" kern="1200" dirty="0">
                          <a:solidFill>
                            <a:srgbClr val="6B767D"/>
                          </a:solidFill>
                          <a:latin typeface="+mn-lt"/>
                          <a:ea typeface="+mn-ea"/>
                          <a:cs typeface="+mn-cs"/>
                        </a:rPr>
                        <a:t>[4]}}</a:t>
                      </a:r>
                      <a:endParaRPr sz="900" kern="1200" dirty="0">
                        <a:solidFill>
                          <a:srgbClr val="6B767D"/>
                        </a:solidFill>
                        <a:latin typeface="+mn-lt"/>
                        <a:ea typeface="+mn-ea"/>
                        <a:cs typeface="+mn-cs"/>
                      </a:endParaRPr>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marL="0" algn="r" defTabSz="914400" rtl="0" eaLnBrk="1" fontAlgn="b" latinLnBrk="0" hangingPunct="1">
                        <a:defRPr sz="900">
                          <a:solidFill>
                            <a:srgbClr val="6B767D"/>
                          </a:solidFill>
                          <a:latin typeface="+mn-lt"/>
                        </a:defRPr>
                      </a:pPr>
                      <a:r>
                        <a:rPr lang="en-US" sz="900" kern="1200" dirty="0">
                          <a:solidFill>
                            <a:srgbClr val="6B767D"/>
                          </a:solidFill>
                          <a:latin typeface="+mn-lt"/>
                          <a:ea typeface="+mn-ea"/>
                          <a:cs typeface="+mn-cs"/>
                        </a:rPr>
                        <a:t>{{</a:t>
                      </a:r>
                      <a:r>
                        <a:rPr lang="en-US" sz="900" kern="1200" dirty="0" err="1">
                          <a:solidFill>
                            <a:srgbClr val="6B767D"/>
                          </a:solidFill>
                          <a:latin typeface="+mn-lt"/>
                          <a:ea typeface="+mn-ea"/>
                          <a:cs typeface="+mn-cs"/>
                        </a:rPr>
                        <a:t>col:bq</a:t>
                      </a:r>
                      <a:r>
                        <a:rPr lang="en-US" sz="900" kern="1200" dirty="0">
                          <a:solidFill>
                            <a:srgbClr val="6B767D"/>
                          </a:solidFill>
                          <a:latin typeface="+mn-lt"/>
                          <a:ea typeface="+mn-ea"/>
                          <a:cs typeface="+mn-cs"/>
                        </a:rPr>
                        <a:t>--</a:t>
                      </a:r>
                      <a:r>
                        <a:rPr lang="en-US" sz="900" kern="1200" dirty="0" err="1">
                          <a:solidFill>
                            <a:srgbClr val="6B767D"/>
                          </a:solidFill>
                          <a:latin typeface="+mn-lt"/>
                          <a:ea typeface="+mn-ea"/>
                          <a:cs typeface="+mn-cs"/>
                        </a:rPr>
                        <a:t>appid_detail.csv</a:t>
                      </a:r>
                      <a:r>
                        <a:rPr lang="en-US" sz="900" kern="1200" dirty="0">
                          <a:solidFill>
                            <a:srgbClr val="6B767D"/>
                          </a:solidFill>
                          <a:latin typeface="+mn-lt"/>
                          <a:ea typeface="+mn-ea"/>
                          <a:cs typeface="+mn-cs"/>
                        </a:rPr>
                        <a:t>[5]}}</a:t>
                      </a:r>
                      <a:endParaRPr sz="900" kern="1200" dirty="0">
                        <a:solidFill>
                          <a:srgbClr val="6B767D"/>
                        </a:solidFill>
                        <a:latin typeface="+mn-lt"/>
                        <a:ea typeface="+mn-ea"/>
                        <a:cs typeface="+mn-cs"/>
                      </a:endParaRPr>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109462000"/>
                  </a:ext>
                </a:extLst>
              </a:tr>
              <a:tr h="174413">
                <a:tc>
                  <a:txBody>
                    <a:bodyPr/>
                    <a:lstStyle/>
                    <a:p>
                      <a:pPr algn="l" fontAlgn="b">
                        <a:defRPr sz="900">
                          <a:solidFill>
                            <a:srgbClr val="6B767D"/>
                          </a:solidFill>
                          <a:latin typeface="+mn-lt"/>
                        </a:defRPr>
                      </a:pPr>
                      <a:endParaRPr lang="nl-NL" sz="900" b="0" i="0" u="none" strike="noStrike" dirty="0">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39068710"/>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719374551"/>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269685137"/>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925254101"/>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159095667"/>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083075953"/>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580328149"/>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29417248"/>
                  </a:ext>
                </a:extLst>
              </a:tr>
              <a:tr h="174413">
                <a:tc>
                  <a:txBody>
                    <a:bodyPr/>
                    <a:lstStyle/>
                    <a:p>
                      <a:pPr algn="l" fontAlgn="b">
                        <a:defRPr sz="900">
                          <a:solidFill>
                            <a:srgbClr val="6B767D"/>
                          </a:solidFill>
                          <a:latin typeface="+mn-lt"/>
                        </a:defRPr>
                      </a:pPr>
                      <a:endParaRPr lang="nl-NL" sz="900" b="0" i="0" u="none" strike="noStrike" dirty="0">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427455378"/>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85094831"/>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60242355"/>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597746133"/>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950486106"/>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434633533"/>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560884124"/>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233978741"/>
                  </a:ext>
                </a:extLst>
              </a:tr>
              <a:tr h="174413">
                <a:tc>
                  <a:txBody>
                    <a:bodyPr/>
                    <a:lstStyle/>
                    <a:p>
                      <a:pPr algn="l" fontAlgn="b">
                        <a:defRPr sz="900">
                          <a:solidFill>
                            <a:srgbClr val="6B767D"/>
                          </a:solidFill>
                          <a:latin typeface="+mn-lt"/>
                        </a:defRPr>
                      </a:pPr>
                      <a:endParaRPr lang="nl-NL"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423667607"/>
                  </a:ext>
                </a:extLst>
              </a:tr>
              <a:tr h="175447">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9191709"/>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82137215"/>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90613943"/>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587613599"/>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816412958"/>
                  </a:ext>
                </a:extLst>
              </a:tr>
              <a:tr h="174413">
                <a:tc>
                  <a:txBody>
                    <a:bodyPr/>
                    <a:lstStyle/>
                    <a:p>
                      <a:pPr algn="l" fontAlgn="b">
                        <a:defRPr sz="900">
                          <a:solidFill>
                            <a:srgbClr val="6B767D"/>
                          </a:solidFill>
                          <a:latin typeface="+mn-lt"/>
                        </a:defRPr>
                      </a:pPr>
                      <a:endParaRPr lang="en-US" sz="900" b="0" i="0" u="none" strike="noStrike">
                        <a:solidFill>
                          <a:srgbClr val="000000"/>
                        </a:solidFill>
                        <a:effectLst/>
                        <a:latin typeface="+mn-lt"/>
                      </a:endParaRPr>
                    </a:p>
                  </a:txBody>
                  <a:tcPr marL="90000" marR="7200" marT="809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a:p>
                  </a:txBody>
                  <a:tcPr marL="90000" marR="182880" marT="8095" marB="0" anchor="ctr">
                    <a:lnL>
                      <a:noFill/>
                    </a:lnL>
                    <a:lnR>
                      <a:noFill/>
                    </a:lnR>
                    <a:lnT w="12700" cmpd="sng">
                      <a:noFill/>
                    </a:lnT>
                    <a:lnB w="12700" cmpd="sng">
                      <a:noFill/>
                    </a:lnB>
                    <a:lnTlToBr w="12700" cmpd="sng">
                      <a:noFill/>
                      <a:prstDash val="solid"/>
                    </a:lnTlToBr>
                    <a:lnBlToTr w="12700" cmpd="sng">
                      <a:noFill/>
                      <a:prstDash val="solid"/>
                    </a:lnBlToTr>
                  </a:tcPr>
                </a:tc>
                <a:tc>
                  <a:txBody>
                    <a:bodyPr/>
                    <a:lstStyle/>
                    <a:p>
                      <a:pPr algn="r" fontAlgn="b">
                        <a:defRPr sz="900">
                          <a:solidFill>
                            <a:srgbClr val="6B767D"/>
                          </a:solidFill>
                          <a:latin typeface="+mn-lt"/>
                        </a:defRPr>
                      </a:pPr>
                      <a:endParaRPr sz="900" dirty="0"/>
                    </a:p>
                  </a:txBody>
                  <a:tcPr marL="90000" marR="182880" marT="809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211573923"/>
                  </a:ext>
                </a:extLst>
              </a:tr>
            </a:tbl>
          </a:graphicData>
        </a:graphic>
      </p:graphicFrame>
      <p:sp>
        <p:nvSpPr>
          <p:cNvPr id="4" name="Text Placeholder 3">
            <a:extLst>
              <a:ext uri="{FF2B5EF4-FFF2-40B4-BE49-F238E27FC236}">
                <a16:creationId xmlns:a16="http://schemas.microsoft.com/office/drawing/2014/main" id="{1FE2D14F-14EC-4114-8302-9C99DD49F28C}"/>
              </a:ext>
            </a:extLst>
          </p:cNvPr>
          <p:cNvSpPr>
            <a:spLocks noGrp="1"/>
          </p:cNvSpPr>
          <p:nvPr>
            <p:ph type="body" sz="quarter" idx="11"/>
          </p:nvPr>
        </p:nvSpPr>
        <p:spPr>
          <a:xfrm>
            <a:off x="576072" y="1230850"/>
            <a:ext cx="11033760" cy="475488"/>
          </a:xfrm>
        </p:spPr>
        <p:txBody>
          <a:bodyPr/>
          <a:lstStyle/>
          <a:p>
            <a:r>
              <a:rPr lang="en-US"/>
              <a:t>Average Rows Returned</a:t>
            </a:r>
          </a:p>
        </p:txBody>
      </p:sp>
      <p:sp>
        <p:nvSpPr>
          <p:cNvPr id="3" name="Title 2">
            <a:extLst>
              <a:ext uri="{FF2B5EF4-FFF2-40B4-BE49-F238E27FC236}">
                <a16:creationId xmlns:a16="http://schemas.microsoft.com/office/drawing/2014/main" id="{FB612882-BB86-48D3-88FA-8066F0162479}"/>
              </a:ext>
            </a:extLst>
          </p:cNvPr>
          <p:cNvSpPr>
            <a:spLocks noGrp="1"/>
          </p:cNvSpPr>
          <p:nvPr>
            <p:ph type="title"/>
          </p:nvPr>
        </p:nvSpPr>
        <p:spPr>
          <a:xfrm>
            <a:off x="575310" y="395492"/>
            <a:ext cx="11041380" cy="813548"/>
          </a:xfrm>
        </p:spPr>
        <p:txBody>
          <a:bodyPr/>
          <a:lstStyle/>
          <a:p>
            <a:r>
              <a:rPr lang="en-US"/>
              <a:t>Applications and Data Extracts</a:t>
            </a:r>
          </a:p>
        </p:txBody>
      </p:sp>
      <p:grpSp>
        <p:nvGrpSpPr>
          <p:cNvPr id="9" name="Group 8">
            <a:extLst>
              <a:ext uri="{FF2B5EF4-FFF2-40B4-BE49-F238E27FC236}">
                <a16:creationId xmlns:a16="http://schemas.microsoft.com/office/drawing/2014/main" id="{CD1CA8A5-F143-3643-8EDF-6E8A36E1D94D}"/>
              </a:ext>
            </a:extLst>
          </p:cNvPr>
          <p:cNvGrpSpPr/>
          <p:nvPr/>
        </p:nvGrpSpPr>
        <p:grpSpPr>
          <a:xfrm>
            <a:off x="10546080" y="854"/>
            <a:ext cx="1645920" cy="813549"/>
            <a:chOff x="10546080" y="854"/>
            <a:chExt cx="1645920" cy="813549"/>
          </a:xfrm>
        </p:grpSpPr>
        <p:sp>
          <p:nvSpPr>
            <p:cNvPr id="10" name="TextBox 9">
              <a:extLst>
                <a:ext uri="{FF2B5EF4-FFF2-40B4-BE49-F238E27FC236}">
                  <a16:creationId xmlns:a16="http://schemas.microsoft.com/office/drawing/2014/main" id="{E10E87BE-BDE1-7248-A00C-6A67F9F3AB7C}"/>
                </a:ext>
              </a:extLst>
            </p:cNvPr>
            <p:cNvSpPr txBox="1"/>
            <p:nvPr/>
          </p:nvSpPr>
          <p:spPr>
            <a:xfrm>
              <a:off x="10546080" y="854"/>
              <a:ext cx="1645920" cy="813549"/>
            </a:xfrm>
            <a:prstGeom prst="rect">
              <a:avLst/>
            </a:prstGeom>
            <a:solidFill>
              <a:srgbClr val="FF0000"/>
            </a:solidFill>
            <a:ln>
              <a:solidFill>
                <a:schemeClr val="bg1"/>
              </a:solidFill>
            </a:ln>
          </p:spPr>
          <p:txBody>
            <a:bodyPr wrap="none" lIns="182880" tIns="182880" rIns="182880" bIns="182880" rtlCol="0" anchor="ctr" anchorCtr="0">
              <a:noAutofit/>
            </a:bodyPr>
            <a:lstStyle/>
            <a:p>
              <a:pPr algn="ctr"/>
              <a:endParaRPr lang="en-US" sz="1200" b="1">
                <a:solidFill>
                  <a:schemeClr val="bg1"/>
                </a:solidFill>
              </a:endParaRPr>
            </a:p>
          </p:txBody>
        </p:sp>
        <p:sp>
          <p:nvSpPr>
            <p:cNvPr id="11" name="Rectangle 10">
              <a:extLst>
                <a:ext uri="{FF2B5EF4-FFF2-40B4-BE49-F238E27FC236}">
                  <a16:creationId xmlns:a16="http://schemas.microsoft.com/office/drawing/2014/main" id="{94115CE9-75CF-E54E-B703-BE1F46B8FD46}"/>
                </a:ext>
              </a:extLst>
            </p:cNvPr>
            <p:cNvSpPr>
              <a:spLocks noChangeArrowheads="1"/>
            </p:cNvSpPr>
            <p:nvPr/>
          </p:nvSpPr>
          <p:spPr bwMode="auto">
            <a:xfrm>
              <a:off x="10980419" y="84462"/>
              <a:ext cx="114299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1200" b="1" dirty="0">
                  <a:solidFill>
                    <a:schemeClr val="bg1"/>
                  </a:solidFill>
                </a:rPr>
                <a:t>customize </a:t>
              </a:r>
            </a:p>
            <a:p>
              <a:pPr algn="ctr"/>
              <a:r>
                <a:rPr lang="en-US" sz="1200" b="1" dirty="0">
                  <a:solidFill>
                    <a:schemeClr val="bg1"/>
                  </a:solidFill>
                </a:rPr>
                <a:t>placeholder </a:t>
              </a:r>
            </a:p>
            <a:p>
              <a:pPr algn="ctr"/>
              <a:r>
                <a:rPr lang="en-US" sz="1200" b="1" dirty="0">
                  <a:solidFill>
                    <a:schemeClr val="bg1"/>
                  </a:solidFill>
                </a:rPr>
                <a:t>text</a:t>
              </a:r>
            </a:p>
          </p:txBody>
        </p:sp>
        <p:pic>
          <p:nvPicPr>
            <p:cNvPr id="12" name="Picture 3" descr="Image result for important icon">
              <a:extLst>
                <a:ext uri="{FF2B5EF4-FFF2-40B4-BE49-F238E27FC236}">
                  <a16:creationId xmlns:a16="http://schemas.microsoft.com/office/drawing/2014/main" id="{2897840C-3372-504B-BEEC-0654D5874892}"/>
                </a:ext>
              </a:extLst>
            </p:cNvPr>
            <p:cNvPicPr>
              <a:picLocks noChangeAspect="1" noChangeArrowheads="1"/>
            </p:cNvPicPr>
            <p:nvPr/>
          </p:nvPicPr>
          <p:blipFill>
            <a:blip r:embed="rId4" r:link="rId5" cstate="hqprint">
              <a:lum bright="70000" contrast="-70000"/>
              <a:extLst>
                <a:ext uri="{28A0092B-C50C-407E-A947-70E740481C1C}">
                  <a14:useLocalDpi xmlns:a14="http://schemas.microsoft.com/office/drawing/2010/main"/>
                </a:ext>
              </a:extLst>
            </a:blip>
            <a:srcRect/>
            <a:stretch>
              <a:fillRect/>
            </a:stretch>
          </p:blipFill>
          <p:spPr bwMode="auto">
            <a:xfrm>
              <a:off x="10696719" y="235296"/>
              <a:ext cx="347472" cy="347472"/>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3" name="Rectangle 12">
            <a:extLst>
              <a:ext uri="{FF2B5EF4-FFF2-40B4-BE49-F238E27FC236}">
                <a16:creationId xmlns:a16="http://schemas.microsoft.com/office/drawing/2014/main" id="{85B25DA7-6B0F-DA4E-8B16-2E23E71B4D22}"/>
              </a:ext>
            </a:extLst>
          </p:cNvPr>
          <p:cNvSpPr/>
          <p:nvPr/>
        </p:nvSpPr>
        <p:spPr>
          <a:xfrm>
            <a:off x="7315200" y="2635668"/>
            <a:ext cx="4305300" cy="1423659"/>
          </a:xfrm>
          <a:prstGeom prst="rect">
            <a:avLst/>
          </a:prstGeom>
        </p:spPr>
        <p:txBody>
          <a:bodyPr wrap="square">
            <a:spAutoFit/>
          </a:bodyPr>
          <a:lstStyle/>
          <a:p>
            <a:pPr lvl="0" defTabSz="914330">
              <a:lnSpc>
                <a:spcPct val="130000"/>
              </a:lnSpc>
              <a:spcBef>
                <a:spcPts val="1200"/>
              </a:spcBef>
            </a:pPr>
            <a:r>
              <a:rPr lang="en-US" sz="1600" b="1" dirty="0">
                <a:solidFill>
                  <a:schemeClr val="tx2"/>
                </a:solidFill>
                <a:latin typeface="+mj-lt"/>
              </a:rPr>
              <a:t>Limits on Data Export</a:t>
            </a:r>
          </a:p>
          <a:p>
            <a:pPr lvl="0" defTabSz="914330">
              <a:lnSpc>
                <a:spcPct val="130000"/>
              </a:lnSpc>
              <a:spcBef>
                <a:spcPts val="1200"/>
              </a:spcBef>
            </a:pPr>
            <a:r>
              <a:rPr lang="en-US" sz="1100" b="1" dirty="0" err="1">
                <a:latin typeface="+mj-lt"/>
              </a:rPr>
              <a:t>BigQuery</a:t>
            </a:r>
            <a:r>
              <a:rPr lang="en-US" sz="1100" b="1" dirty="0">
                <a:latin typeface="+mj-lt"/>
              </a:rPr>
              <a:t> applies a 10GB limit on data export. </a:t>
            </a:r>
            <a:r>
              <a:rPr lang="en-US" sz="1100" dirty="0">
                <a:latin typeface="+mj-lt"/>
              </a:rPr>
              <a:t>If an application is exporting 100GB data to another system, then you would have to manually breakdown the query into 10 queries after migration to </a:t>
            </a:r>
            <a:r>
              <a:rPr lang="en-US" sz="1100" dirty="0" err="1">
                <a:latin typeface="+mj-lt"/>
              </a:rPr>
              <a:t>BigQuery</a:t>
            </a:r>
            <a:r>
              <a:rPr lang="en-US" sz="1100" dirty="0">
                <a:latin typeface="+mj-lt"/>
              </a:rPr>
              <a:t>.</a:t>
            </a:r>
          </a:p>
        </p:txBody>
      </p:sp>
    </p:spTree>
    <p:custDataLst>
      <p:tags r:id="rId1"/>
    </p:custDataLst>
    <p:extLst>
      <p:ext uri="{BB962C8B-B14F-4D97-AF65-F5344CB8AC3E}">
        <p14:creationId xmlns:p14="http://schemas.microsoft.com/office/powerpoint/2010/main" val="2229339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A5617D-62BA-ED47-B113-EAA47FDCCB53}"/>
              </a:ext>
            </a:extLst>
          </p:cNvPr>
          <p:cNvSpPr>
            <a:spLocks noGrp="1"/>
          </p:cNvSpPr>
          <p:nvPr>
            <p:ph type="body" sz="quarter" idx="10"/>
          </p:nvPr>
        </p:nvSpPr>
        <p:spPr/>
        <p:txBody>
          <a:bodyPr/>
          <a:lstStyle/>
          <a:p>
            <a:r>
              <a:rPr lang="en-US"/>
              <a:t>System Platform Limitations</a:t>
            </a:r>
          </a:p>
        </p:txBody>
      </p:sp>
      <p:sp>
        <p:nvSpPr>
          <p:cNvPr id="3" name="Subtitle 2">
            <a:extLst>
              <a:ext uri="{FF2B5EF4-FFF2-40B4-BE49-F238E27FC236}">
                <a16:creationId xmlns:a16="http://schemas.microsoft.com/office/drawing/2014/main" id="{601AE4A5-E571-4D4E-A6B3-71AC28637AB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65218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38CA59-4493-4A77-9601-00FABA31D05E}"/>
              </a:ext>
            </a:extLst>
          </p:cNvPr>
          <p:cNvSpPr>
            <a:spLocks noGrp="1"/>
          </p:cNvSpPr>
          <p:nvPr>
            <p:ph type="title"/>
          </p:nvPr>
        </p:nvSpPr>
        <p:spPr/>
        <p:txBody>
          <a:bodyPr/>
          <a:lstStyle/>
          <a:p>
            <a:r>
              <a:rPr lang="en-US"/>
              <a:t>Understanding Platform Limitations</a:t>
            </a:r>
          </a:p>
        </p:txBody>
      </p:sp>
      <p:sp>
        <p:nvSpPr>
          <p:cNvPr id="4" name="Text Placeholder 3">
            <a:extLst>
              <a:ext uri="{FF2B5EF4-FFF2-40B4-BE49-F238E27FC236}">
                <a16:creationId xmlns:a16="http://schemas.microsoft.com/office/drawing/2014/main" id="{6F5BDFD1-FC74-416D-893A-5612F2EFE758}"/>
              </a:ext>
            </a:extLst>
          </p:cNvPr>
          <p:cNvSpPr>
            <a:spLocks noGrp="1"/>
          </p:cNvSpPr>
          <p:nvPr>
            <p:ph type="body" sz="quarter" idx="11"/>
          </p:nvPr>
        </p:nvSpPr>
        <p:spPr/>
        <p:txBody>
          <a:bodyPr/>
          <a:lstStyle/>
          <a:p>
            <a:r>
              <a:rPr lang="en-US"/>
              <a:t>BigQuery quotas and limits</a:t>
            </a:r>
          </a:p>
        </p:txBody>
      </p:sp>
      <p:graphicFrame>
        <p:nvGraphicFramePr>
          <p:cNvPr id="13" name="Table 6">
            <a:extLst>
              <a:ext uri="{FF2B5EF4-FFF2-40B4-BE49-F238E27FC236}">
                <a16:creationId xmlns:a16="http://schemas.microsoft.com/office/drawing/2014/main" id="{35A3CEB0-9F7C-42A4-8F31-CA2ED6F2465B}"/>
              </a:ext>
            </a:extLst>
          </p:cNvPr>
          <p:cNvGraphicFramePr>
            <a:graphicFrameLocks noGrp="1"/>
          </p:cNvGraphicFramePr>
          <p:nvPr>
            <p:ph sz="quarter" idx="17"/>
            <p:extLst>
              <p:ext uri="{D42A27DB-BD31-4B8C-83A1-F6EECF244321}">
                <p14:modId xmlns:p14="http://schemas.microsoft.com/office/powerpoint/2010/main" val="3445048296"/>
              </p:ext>
            </p:extLst>
          </p:nvPr>
        </p:nvGraphicFramePr>
        <p:xfrm>
          <a:off x="573024" y="2057400"/>
          <a:ext cx="11044428" cy="4152900"/>
        </p:xfrm>
        <a:graphic>
          <a:graphicData uri="http://schemas.openxmlformats.org/drawingml/2006/table">
            <a:tbl>
              <a:tblPr firstRow="1" bandRow="1">
                <a:tableStyleId>{9DCAF9ED-07DC-4A11-8D7F-57B35C25682E}</a:tableStyleId>
              </a:tblPr>
              <a:tblGrid>
                <a:gridCol w="6486683">
                  <a:extLst>
                    <a:ext uri="{9D8B030D-6E8A-4147-A177-3AD203B41FA5}">
                      <a16:colId xmlns:a16="http://schemas.microsoft.com/office/drawing/2014/main" val="1839104308"/>
                    </a:ext>
                  </a:extLst>
                </a:gridCol>
                <a:gridCol w="4557745">
                  <a:extLst>
                    <a:ext uri="{9D8B030D-6E8A-4147-A177-3AD203B41FA5}">
                      <a16:colId xmlns:a16="http://schemas.microsoft.com/office/drawing/2014/main" val="1954347489"/>
                    </a:ext>
                  </a:extLst>
                </a:gridCol>
              </a:tblGrid>
              <a:tr h="415290">
                <a:tc>
                  <a:txBody>
                    <a:bodyPr/>
                    <a:lstStyle/>
                    <a:p>
                      <a:pPr algn="ctr"/>
                      <a:r>
                        <a:rPr lang="en-US"/>
                        <a:t>Description</a:t>
                      </a:r>
                    </a:p>
                  </a:txBody>
                  <a:tcPr marL="56906" marR="56906"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a:r>
                        <a:rPr lang="en-US"/>
                        <a:t>Limit</a:t>
                      </a:r>
                    </a:p>
                  </a:txBody>
                  <a:tcPr marL="56906" marR="56906"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174974292"/>
                  </a:ext>
                </a:extLst>
              </a:tr>
              <a:tr h="415290">
                <a:tc>
                  <a:txBody>
                    <a:bodyPr/>
                    <a:lstStyle/>
                    <a:p>
                      <a:pPr algn="ctr"/>
                      <a:r>
                        <a:rPr lang="en-US" sz="1400"/>
                        <a:t>Concurrency</a:t>
                      </a:r>
                    </a:p>
                  </a:txBody>
                  <a:tcPr marL="56906" marR="56906"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a:r>
                        <a:rPr lang="fr-FR" sz="1400"/>
                        <a:t>100 queries </a:t>
                      </a:r>
                      <a:endParaRPr lang="en-US" sz="1400"/>
                    </a:p>
                  </a:txBody>
                  <a:tcPr marL="56906" marR="56906"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2178924"/>
                  </a:ext>
                </a:extLst>
              </a:tr>
              <a:tr h="415290">
                <a:tc>
                  <a:txBody>
                    <a:bodyPr/>
                    <a:lstStyle/>
                    <a:p>
                      <a:pPr algn="ctr"/>
                      <a:r>
                        <a:rPr lang="en-US" sz="1400"/>
                        <a:t>Concurrency for external sources</a:t>
                      </a:r>
                    </a:p>
                  </a:txBody>
                  <a:tcPr marL="56906" marR="56906"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400"/>
                        <a:t>4 queries</a:t>
                      </a:r>
                    </a:p>
                  </a:txBody>
                  <a:tcPr marL="56906" marR="56906"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722123306"/>
                  </a:ext>
                </a:extLst>
              </a:tr>
              <a:tr h="415290">
                <a:tc>
                  <a:txBody>
                    <a:bodyPr/>
                    <a:lstStyle/>
                    <a:p>
                      <a:pPr algn="ctr"/>
                      <a:r>
                        <a:rPr lang="en-US" sz="1400"/>
                        <a:t>Queries with UDF</a:t>
                      </a:r>
                    </a:p>
                  </a:txBody>
                  <a:tcPr marL="56906" marR="56906"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400"/>
                        <a:t>6 queries</a:t>
                      </a:r>
                    </a:p>
                  </a:txBody>
                  <a:tcPr marL="56906" marR="56906"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817410471"/>
                  </a:ext>
                </a:extLst>
              </a:tr>
              <a:tr h="415290">
                <a:tc>
                  <a:txBody>
                    <a:bodyPr/>
                    <a:lstStyle/>
                    <a:p>
                      <a:pPr algn="ctr"/>
                      <a:r>
                        <a:rPr lang="en-US" sz="1400"/>
                        <a:t>Inserts per table</a:t>
                      </a:r>
                    </a:p>
                  </a:txBody>
                  <a:tcPr marL="56906" marR="56906"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400"/>
                        <a:t>1500/day/table</a:t>
                      </a:r>
                    </a:p>
                  </a:txBody>
                  <a:tcPr marL="56906" marR="56906"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27151400"/>
                  </a:ext>
                </a:extLst>
              </a:tr>
              <a:tr h="415290">
                <a:tc>
                  <a:txBody>
                    <a:bodyPr/>
                    <a:lstStyle/>
                    <a:p>
                      <a:pPr algn="ctr"/>
                      <a:r>
                        <a:rPr lang="en-US" sz="1400"/>
                        <a:t>Query execution time limit</a:t>
                      </a:r>
                    </a:p>
                  </a:txBody>
                  <a:tcPr marL="56906" marR="56906"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400"/>
                        <a:t>6 hours</a:t>
                      </a:r>
                    </a:p>
                  </a:txBody>
                  <a:tcPr marL="56906" marR="56906"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531275350"/>
                  </a:ext>
                </a:extLst>
              </a:tr>
              <a:tr h="415290">
                <a:tc>
                  <a:txBody>
                    <a:bodyPr/>
                    <a:lstStyle/>
                    <a:p>
                      <a:pPr algn="ctr"/>
                      <a:r>
                        <a:rPr lang="en-US" sz="1400"/>
                        <a:t>Load jobs per table per day</a:t>
                      </a:r>
                    </a:p>
                  </a:txBody>
                  <a:tcPr marL="56906" marR="56906"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400"/>
                        <a:t>1500</a:t>
                      </a:r>
                    </a:p>
                  </a:txBody>
                  <a:tcPr marL="56906" marR="56906"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127006878"/>
                  </a:ext>
                </a:extLst>
              </a:tr>
              <a:tr h="415290">
                <a:tc>
                  <a:txBody>
                    <a:bodyPr/>
                    <a:lstStyle/>
                    <a:p>
                      <a:pPr algn="ctr"/>
                      <a:r>
                        <a:rPr lang="en-US" sz="1400"/>
                        <a:t>Load jobs per project per day</a:t>
                      </a:r>
                    </a:p>
                  </a:txBody>
                  <a:tcPr marL="56906" marR="56906"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400"/>
                        <a:t>100,000</a:t>
                      </a:r>
                    </a:p>
                  </a:txBody>
                  <a:tcPr marL="56906" marR="56906"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841982564"/>
                  </a:ext>
                </a:extLst>
              </a:tr>
              <a:tr h="415290">
                <a:tc>
                  <a:txBody>
                    <a:bodyPr/>
                    <a:lstStyle/>
                    <a:p>
                      <a:pPr algn="ctr"/>
                      <a:r>
                        <a:rPr lang="en-US" sz="1400"/>
                        <a:t>Max # of partitions per table</a:t>
                      </a:r>
                    </a:p>
                  </a:txBody>
                  <a:tcPr marL="56906" marR="56906"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400"/>
                        <a:t>4000</a:t>
                      </a:r>
                    </a:p>
                  </a:txBody>
                  <a:tcPr marL="56906" marR="56906"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90033390"/>
                  </a:ext>
                </a:extLst>
              </a:tr>
              <a:tr h="415290">
                <a:tc>
                  <a:txBody>
                    <a:bodyPr/>
                    <a:lstStyle/>
                    <a:p>
                      <a:pPr algn="ctr"/>
                      <a:r>
                        <a:rPr lang="en-US" sz="1400"/>
                        <a:t>Max query response size</a:t>
                      </a:r>
                    </a:p>
                  </a:txBody>
                  <a:tcPr marL="56906" marR="56906"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400"/>
                        <a:t>10GB</a:t>
                      </a:r>
                    </a:p>
                  </a:txBody>
                  <a:tcPr marL="56906" marR="56906"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21166300"/>
                  </a:ext>
                </a:extLst>
              </a:tr>
            </a:tbl>
          </a:graphicData>
        </a:graphic>
      </p:graphicFrame>
    </p:spTree>
    <p:extLst>
      <p:ext uri="{BB962C8B-B14F-4D97-AF65-F5344CB8AC3E}">
        <p14:creationId xmlns:p14="http://schemas.microsoft.com/office/powerpoint/2010/main" val="355280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52E8365-FED2-4D86-AEFE-C2630327791F}"/>
              </a:ext>
            </a:extLst>
          </p:cNvPr>
          <p:cNvSpPr>
            <a:spLocks noGrp="1"/>
          </p:cNvSpPr>
          <p:nvPr>
            <p:ph type="body" sz="quarter" idx="11"/>
          </p:nvPr>
        </p:nvSpPr>
        <p:spPr>
          <a:xfrm>
            <a:off x="576072" y="1230850"/>
            <a:ext cx="11033760" cy="475488"/>
          </a:xfrm>
        </p:spPr>
        <p:txBody>
          <a:bodyPr/>
          <a:lstStyle/>
          <a:p>
            <a:r>
              <a:rPr lang="en-PH" dirty="0"/>
              <a:t>On average, {{</a:t>
            </a:r>
            <a:r>
              <a:rPr lang="en-PH" dirty="0" err="1"/>
              <a:t>val:bq</a:t>
            </a:r>
            <a:r>
              <a:rPr lang="en-PH" dirty="0"/>
              <a:t>--tablecount_over_1500_dml_average.csv[1:2]}} tables break the </a:t>
            </a:r>
            <a:r>
              <a:rPr lang="en-PH" dirty="0" err="1"/>
              <a:t>BigQuery</a:t>
            </a:r>
            <a:r>
              <a:rPr lang="en-PH" dirty="0"/>
              <a:t> limits on a daily basis</a:t>
            </a:r>
          </a:p>
        </p:txBody>
      </p:sp>
      <p:sp>
        <p:nvSpPr>
          <p:cNvPr id="3" name="Title 2">
            <a:extLst>
              <a:ext uri="{FF2B5EF4-FFF2-40B4-BE49-F238E27FC236}">
                <a16:creationId xmlns:a16="http://schemas.microsoft.com/office/drawing/2014/main" id="{0DB4F8D0-5DA0-45A6-B5FA-B12A8C0E3885}"/>
              </a:ext>
            </a:extLst>
          </p:cNvPr>
          <p:cNvSpPr>
            <a:spLocks noGrp="1"/>
          </p:cNvSpPr>
          <p:nvPr>
            <p:ph type="title"/>
          </p:nvPr>
        </p:nvSpPr>
        <p:spPr>
          <a:xfrm>
            <a:off x="575310" y="395492"/>
            <a:ext cx="11041380" cy="813548"/>
          </a:xfrm>
        </p:spPr>
        <p:txBody>
          <a:bodyPr/>
          <a:lstStyle/>
          <a:p>
            <a:r>
              <a:rPr lang="en-US"/>
              <a:t>Number of Tables Having &gt; 1500 Insert/Update/Delete</a:t>
            </a:r>
          </a:p>
        </p:txBody>
      </p:sp>
      <p:grpSp>
        <p:nvGrpSpPr>
          <p:cNvPr id="6" name="Group 5">
            <a:extLst>
              <a:ext uri="{FF2B5EF4-FFF2-40B4-BE49-F238E27FC236}">
                <a16:creationId xmlns:a16="http://schemas.microsoft.com/office/drawing/2014/main" id="{5EFC4128-3E06-D646-941E-9B5CE1EB4C27}"/>
              </a:ext>
            </a:extLst>
          </p:cNvPr>
          <p:cNvGrpSpPr/>
          <p:nvPr/>
        </p:nvGrpSpPr>
        <p:grpSpPr>
          <a:xfrm>
            <a:off x="10546080" y="854"/>
            <a:ext cx="1645920" cy="813549"/>
            <a:chOff x="10546080" y="854"/>
            <a:chExt cx="1645920" cy="813549"/>
          </a:xfrm>
        </p:grpSpPr>
        <p:sp>
          <p:nvSpPr>
            <p:cNvPr id="7" name="TextBox 6">
              <a:extLst>
                <a:ext uri="{FF2B5EF4-FFF2-40B4-BE49-F238E27FC236}">
                  <a16:creationId xmlns:a16="http://schemas.microsoft.com/office/drawing/2014/main" id="{3C71FD14-C686-754A-98A3-58CC4EB3A149}"/>
                </a:ext>
              </a:extLst>
            </p:cNvPr>
            <p:cNvSpPr txBox="1"/>
            <p:nvPr/>
          </p:nvSpPr>
          <p:spPr>
            <a:xfrm>
              <a:off x="10546080" y="854"/>
              <a:ext cx="1645920" cy="813549"/>
            </a:xfrm>
            <a:prstGeom prst="rect">
              <a:avLst/>
            </a:prstGeom>
            <a:solidFill>
              <a:srgbClr val="FF0000"/>
            </a:solidFill>
            <a:ln>
              <a:solidFill>
                <a:schemeClr val="bg1"/>
              </a:solidFill>
            </a:ln>
          </p:spPr>
          <p:txBody>
            <a:bodyPr wrap="none" lIns="182880" tIns="182880" rIns="182880" bIns="182880" rtlCol="0" anchor="ctr" anchorCtr="0">
              <a:noAutofit/>
            </a:bodyPr>
            <a:lstStyle/>
            <a:p>
              <a:pPr algn="ctr"/>
              <a:endParaRPr lang="en-US" sz="1200" b="1">
                <a:solidFill>
                  <a:schemeClr val="bg1"/>
                </a:solidFill>
              </a:endParaRPr>
            </a:p>
          </p:txBody>
        </p:sp>
        <p:sp>
          <p:nvSpPr>
            <p:cNvPr id="8" name="Rectangle 7">
              <a:extLst>
                <a:ext uri="{FF2B5EF4-FFF2-40B4-BE49-F238E27FC236}">
                  <a16:creationId xmlns:a16="http://schemas.microsoft.com/office/drawing/2014/main" id="{17DA0E00-0C76-974A-990F-1DB70C141AE1}"/>
                </a:ext>
              </a:extLst>
            </p:cNvPr>
            <p:cNvSpPr>
              <a:spLocks noChangeArrowheads="1"/>
            </p:cNvSpPr>
            <p:nvPr/>
          </p:nvSpPr>
          <p:spPr bwMode="auto">
            <a:xfrm>
              <a:off x="10980419" y="84462"/>
              <a:ext cx="114299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1200" b="1">
                  <a:solidFill>
                    <a:schemeClr val="bg1"/>
                  </a:solidFill>
                </a:rPr>
                <a:t>customize </a:t>
              </a:r>
            </a:p>
            <a:p>
              <a:pPr algn="ctr"/>
              <a:r>
                <a:rPr lang="en-US" sz="1200" b="1">
                  <a:solidFill>
                    <a:schemeClr val="bg1"/>
                  </a:solidFill>
                </a:rPr>
                <a:t>placeholder </a:t>
              </a:r>
            </a:p>
            <a:p>
              <a:pPr algn="ctr"/>
              <a:r>
                <a:rPr lang="en-US" sz="1200" b="1">
                  <a:solidFill>
                    <a:schemeClr val="bg1"/>
                  </a:solidFill>
                </a:rPr>
                <a:t>text</a:t>
              </a:r>
            </a:p>
          </p:txBody>
        </p:sp>
        <p:pic>
          <p:nvPicPr>
            <p:cNvPr id="10" name="Picture 3" descr="Image result for important icon">
              <a:extLst>
                <a:ext uri="{FF2B5EF4-FFF2-40B4-BE49-F238E27FC236}">
                  <a16:creationId xmlns:a16="http://schemas.microsoft.com/office/drawing/2014/main" id="{53B4873B-5454-D04B-A134-C5163372E954}"/>
                </a:ext>
              </a:extLst>
            </p:cNvPr>
            <p:cNvPicPr>
              <a:picLocks noChangeAspect="1" noChangeArrowheads="1"/>
            </p:cNvPicPr>
            <p:nvPr/>
          </p:nvPicPr>
          <p:blipFill>
            <a:blip r:embed="rId4" r:link="rId5" cstate="hqprint">
              <a:lum bright="70000" contrast="-70000"/>
              <a:extLst>
                <a:ext uri="{28A0092B-C50C-407E-A947-70E740481C1C}">
                  <a14:useLocalDpi xmlns:a14="http://schemas.microsoft.com/office/drawing/2010/main"/>
                </a:ext>
              </a:extLst>
            </a:blip>
            <a:srcRect/>
            <a:stretch>
              <a:fillRect/>
            </a:stretch>
          </p:blipFill>
          <p:spPr bwMode="auto">
            <a:xfrm>
              <a:off x="10696719" y="235296"/>
              <a:ext cx="347472" cy="347472"/>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2" name="Rectangle 11">
            <a:extLst>
              <a:ext uri="{FF2B5EF4-FFF2-40B4-BE49-F238E27FC236}">
                <a16:creationId xmlns:a16="http://schemas.microsoft.com/office/drawing/2014/main" id="{355C25B8-203B-9643-AADA-7B7857A1048E}"/>
              </a:ext>
            </a:extLst>
          </p:cNvPr>
          <p:cNvSpPr/>
          <p:nvPr/>
        </p:nvSpPr>
        <p:spPr>
          <a:xfrm>
            <a:off x="622660" y="2322285"/>
            <a:ext cx="6400800" cy="36576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chemeClr val="accent6"/>
                </a:solidFill>
              </a:rPr>
              <a:t>{{</a:t>
            </a:r>
            <a:r>
              <a:rPr lang="en-US" dirty="0" err="1">
                <a:solidFill>
                  <a:schemeClr val="accent6"/>
                </a:solidFill>
              </a:rPr>
              <a:t>pic:bq</a:t>
            </a:r>
            <a:r>
              <a:rPr lang="en-US" dirty="0">
                <a:solidFill>
                  <a:schemeClr val="accent6"/>
                </a:solidFill>
              </a:rPr>
              <a:t>--tablecount_over_1500_dml.png}}</a:t>
            </a:r>
          </a:p>
        </p:txBody>
      </p:sp>
      <p:sp>
        <p:nvSpPr>
          <p:cNvPr id="13" name="Rectangle 12">
            <a:extLst>
              <a:ext uri="{FF2B5EF4-FFF2-40B4-BE49-F238E27FC236}">
                <a16:creationId xmlns:a16="http://schemas.microsoft.com/office/drawing/2014/main" id="{126E0AFE-D9B1-4C4A-9353-7F051490FF7B}"/>
              </a:ext>
            </a:extLst>
          </p:cNvPr>
          <p:cNvSpPr/>
          <p:nvPr/>
        </p:nvSpPr>
        <p:spPr>
          <a:xfrm>
            <a:off x="622660" y="2322285"/>
            <a:ext cx="6400800" cy="3657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endParaRPr lang="en-US" dirty="0">
              <a:solidFill>
                <a:schemeClr val="accent6"/>
              </a:solidFill>
            </a:endParaRPr>
          </a:p>
        </p:txBody>
      </p:sp>
      <p:sp>
        <p:nvSpPr>
          <p:cNvPr id="11" name="Rectangle 10">
            <a:extLst>
              <a:ext uri="{FF2B5EF4-FFF2-40B4-BE49-F238E27FC236}">
                <a16:creationId xmlns:a16="http://schemas.microsoft.com/office/drawing/2014/main" id="{9E6C172D-148F-5B40-B6C1-9DA5EC88E8D8}"/>
              </a:ext>
            </a:extLst>
          </p:cNvPr>
          <p:cNvSpPr/>
          <p:nvPr/>
        </p:nvSpPr>
        <p:spPr>
          <a:xfrm>
            <a:off x="7315199" y="2794926"/>
            <a:ext cx="4456253" cy="2237728"/>
          </a:xfrm>
          <a:prstGeom prst="rect">
            <a:avLst/>
          </a:prstGeom>
        </p:spPr>
        <p:txBody>
          <a:bodyPr wrap="square">
            <a:spAutoFit/>
          </a:bodyPr>
          <a:lstStyle/>
          <a:p>
            <a:pPr marL="0" marR="0" lvl="0" indent="0" algn="l" defTabSz="914330" rtl="0" eaLnBrk="1" fontAlgn="auto" latinLnBrk="0" hangingPunct="1">
              <a:lnSpc>
                <a:spcPct val="130000"/>
              </a:lnSpc>
              <a:spcBef>
                <a:spcPts val="1200"/>
              </a:spcBef>
              <a:spcAft>
                <a:spcPts val="0"/>
              </a:spcAft>
              <a:buClrTx/>
              <a:buSzTx/>
              <a:buFontTx/>
              <a:buNone/>
              <a:tabLst/>
              <a:defRPr/>
            </a:pPr>
            <a:r>
              <a:rPr kumimoji="0" lang="en-US" sz="1600" b="1" i="0" u="none" strike="noStrike" kern="1200" cap="none" spc="0" normalizeH="0" baseline="0" noProof="0" dirty="0">
                <a:ln>
                  <a:noFill/>
                </a:ln>
                <a:solidFill>
                  <a:srgbClr val="384951"/>
                </a:solidFill>
                <a:effectLst/>
                <a:uLnTx/>
                <a:uFillTx/>
                <a:latin typeface="Arial" panose="020B0604020202020204"/>
                <a:ea typeface="+mn-ea"/>
                <a:cs typeface="+mn-cs"/>
              </a:rPr>
              <a:t>Architectural Limitations</a:t>
            </a:r>
          </a:p>
          <a:p>
            <a:pPr lvl="0" defTabSz="914330">
              <a:lnSpc>
                <a:spcPct val="130000"/>
              </a:lnSpc>
              <a:spcBef>
                <a:spcPts val="1200"/>
              </a:spcBef>
              <a:defRPr/>
            </a:pPr>
            <a:r>
              <a:rPr lang="en-US" sz="1100" b="1" dirty="0" err="1">
                <a:solidFill>
                  <a:srgbClr val="6B767D"/>
                </a:solidFill>
              </a:rPr>
              <a:t>BigQuery</a:t>
            </a:r>
            <a:r>
              <a:rPr lang="en-US" sz="1100" b="1" dirty="0">
                <a:solidFill>
                  <a:srgbClr val="6B767D"/>
                </a:solidFill>
              </a:rPr>
              <a:t> limits what customers can do with their data. </a:t>
            </a:r>
            <a:r>
              <a:rPr lang="en-US" sz="1100" dirty="0">
                <a:solidFill>
                  <a:srgbClr val="6B767D"/>
                </a:solidFill>
              </a:rPr>
              <a:t>Users can only run 1500 INSERTS / UPDATES / DELETES per table per day. Attempting to run query 1501 will result in an </a:t>
            </a:r>
            <a:r>
              <a:rPr lang="en-US" sz="1100">
                <a:solidFill>
                  <a:srgbClr val="6B767D"/>
                </a:solidFill>
              </a:rPr>
              <a:t>error message. </a:t>
            </a:r>
            <a:endParaRPr lang="en-US" sz="1100" dirty="0">
              <a:solidFill>
                <a:srgbClr val="6B767D"/>
              </a:solidFill>
            </a:endParaRPr>
          </a:p>
          <a:p>
            <a:pPr defTabSz="914330">
              <a:lnSpc>
                <a:spcPct val="130000"/>
              </a:lnSpc>
              <a:spcBef>
                <a:spcPts val="1200"/>
              </a:spcBef>
              <a:defRPr/>
            </a:pPr>
            <a:r>
              <a:rPr lang="en-US" sz="1100" dirty="0">
                <a:solidFill>
                  <a:srgbClr val="6B767D"/>
                </a:solidFill>
              </a:rPr>
              <a:t>Google will argue that 1500 queries is soft limit, which they can remove—and might do so for large customers. However, the fact that the limit exists suggests that there are underlying limitations which force Google to restrict users from doing their work.</a:t>
            </a:r>
            <a:endParaRPr kumimoji="0" lang="en-US" sz="1100" b="0" i="0" u="none" strike="noStrike" kern="1200" cap="none" spc="0" normalizeH="0" baseline="0" noProof="0" dirty="0">
              <a:ln>
                <a:noFill/>
              </a:ln>
              <a:solidFill>
                <a:srgbClr val="6B767D"/>
              </a:solidFill>
              <a:effectLst/>
              <a:uLnTx/>
              <a:uFillTx/>
              <a:latin typeface="Arial" panose="020B0604020202020204"/>
              <a:ea typeface="+mn-ea"/>
              <a:cs typeface="+mn-cs"/>
            </a:endParaRPr>
          </a:p>
        </p:txBody>
      </p:sp>
    </p:spTree>
    <p:custDataLst>
      <p:tags r:id="rId1"/>
    </p:custDataLst>
    <p:extLst>
      <p:ext uri="{BB962C8B-B14F-4D97-AF65-F5344CB8AC3E}">
        <p14:creationId xmlns:p14="http://schemas.microsoft.com/office/powerpoint/2010/main" val="3884436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BB97F7AA-19C8-43EA-B3EA-B803B179E65E}"/>
              </a:ext>
            </a:extLst>
          </p:cNvPr>
          <p:cNvGraphicFramePr>
            <a:graphicFrameLocks noGrp="1"/>
          </p:cNvGraphicFramePr>
          <p:nvPr>
            <p:ph sz="quarter" idx="16"/>
            <p:extLst>
              <p:ext uri="{D42A27DB-BD31-4B8C-83A1-F6EECF244321}">
                <p14:modId xmlns:p14="http://schemas.microsoft.com/office/powerpoint/2010/main" val="406187934"/>
              </p:ext>
            </p:extLst>
          </p:nvPr>
        </p:nvGraphicFramePr>
        <p:xfrm>
          <a:off x="571500" y="2083443"/>
          <a:ext cx="6477482" cy="4271728"/>
        </p:xfrm>
        <a:graphic>
          <a:graphicData uri="http://schemas.openxmlformats.org/drawingml/2006/table">
            <a:tbl>
              <a:tblPr firstRow="1" bandRow="1">
                <a:tableStyleId>{9DCAF9ED-07DC-4A11-8D7F-57B35C25682E}</a:tableStyleId>
              </a:tblPr>
              <a:tblGrid>
                <a:gridCol w="4127822">
                  <a:extLst>
                    <a:ext uri="{9D8B030D-6E8A-4147-A177-3AD203B41FA5}">
                      <a16:colId xmlns:a16="http://schemas.microsoft.com/office/drawing/2014/main" val="2422292362"/>
                    </a:ext>
                  </a:extLst>
                </a:gridCol>
                <a:gridCol w="2349660">
                  <a:extLst>
                    <a:ext uri="{9D8B030D-6E8A-4147-A177-3AD203B41FA5}">
                      <a16:colId xmlns:a16="http://schemas.microsoft.com/office/drawing/2014/main" val="2559358425"/>
                    </a:ext>
                  </a:extLst>
                </a:gridCol>
              </a:tblGrid>
              <a:tr h="561115">
                <a:tc>
                  <a:txBody>
                    <a:bodyPr/>
                    <a:lstStyle/>
                    <a:p>
                      <a:pPr algn="ctr" fontAlgn="t">
                        <a:defRPr sz="1600">
                          <a:solidFill>
                            <a:srgbClr val="FFFFFF"/>
                          </a:solidFill>
                        </a:defRPr>
                      </a:pPr>
                      <a:r>
                        <a:rPr sz="1600" dirty="0" err="1"/>
                        <a:t>ObjectDatabaseName</a:t>
                      </a:r>
                      <a:endParaRPr lang="en-US" sz="1600" b="1" i="0" u="none" strike="noStrike" dirty="0">
                        <a:solidFill>
                          <a:srgbClr val="FFFFFF"/>
                        </a:solidFill>
                        <a:effectLst/>
                        <a:latin typeface="Microsoft Sans Serif" panose="020B0604020202020204" pitchFamily="34" charset="0"/>
                      </a:endParaRPr>
                    </a:p>
                  </a:txBody>
                  <a:tcPr marL="9525" marR="9525" marT="952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fontAlgn="t">
                        <a:defRPr sz="1600">
                          <a:solidFill>
                            <a:srgbClr val="FFFFFF"/>
                          </a:solidFill>
                        </a:defRPr>
                      </a:pPr>
                      <a:r>
                        <a:rPr sz="1600" dirty="0"/>
                        <a:t>Avg Statement Count Per Table</a:t>
                      </a:r>
                      <a:endParaRPr lang="en-US" sz="1600" b="1" i="0" u="none" strike="noStrike" dirty="0">
                        <a:solidFill>
                          <a:srgbClr val="FFFFFF"/>
                        </a:solidFill>
                        <a:effectLst/>
                        <a:latin typeface="Microsoft Sans Serif" panose="020B0604020202020204" pitchFamily="34" charset="0"/>
                      </a:endParaRPr>
                    </a:p>
                  </a:txBody>
                  <a:tcPr marL="9525" marR="9525" marT="952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128841891"/>
                  </a:ext>
                </a:extLst>
              </a:tr>
              <a:tr h="713794">
                <a:tc>
                  <a:txBody>
                    <a:bodyPr/>
                    <a:lstStyle/>
                    <a:p>
                      <a:pPr algn="ctr" fontAlgn="t">
                        <a:defRPr sz="1600">
                          <a:solidFill>
                            <a:schemeClr val="tx1"/>
                          </a:solidFill>
                        </a:defRPr>
                      </a:pPr>
                      <a:r>
                        <a:rPr lang="en-US" sz="1600" dirty="0"/>
                        <a:t>{{</a:t>
                      </a:r>
                      <a:r>
                        <a:rPr lang="en-US" sz="1600" dirty="0" err="1"/>
                        <a:t>col:bq</a:t>
                      </a:r>
                      <a:r>
                        <a:rPr lang="en-US" sz="1600" dirty="0"/>
                        <a:t>--</a:t>
                      </a:r>
                      <a:r>
                        <a:rPr lang="en-US" sz="1600" dirty="0" err="1"/>
                        <a:t>databases_most_dml_tables.csv</a:t>
                      </a:r>
                      <a:r>
                        <a:rPr lang="en-US" sz="1600" dirty="0"/>
                        <a:t>[1]}}</a:t>
                      </a:r>
                      <a:endParaRPr lang="en-US" sz="1600" b="0" i="0" u="none" strike="noStrike" baseline="0" dirty="0">
                        <a:solidFill>
                          <a:schemeClr val="tx1">
                            <a:lumMod val="75000"/>
                          </a:schemeClr>
                        </a:solidFill>
                        <a:effectLst/>
                        <a:latin typeface="Microsoft Sans Serif" panose="020B0604020202020204" pitchFamily="34" charset="0"/>
                      </a:endParaRPr>
                    </a:p>
                  </a:txBody>
                  <a:tcPr marL="9525" marR="9525" marT="952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fontAlgn="t">
                        <a:defRPr sz="1600">
                          <a:solidFill>
                            <a:schemeClr val="tx1"/>
                          </a:solidFill>
                        </a:defRPr>
                      </a:pPr>
                      <a:r>
                        <a:rPr lang="en-US" sz="1600" dirty="0"/>
                        <a:t>{{</a:t>
                      </a:r>
                      <a:r>
                        <a:rPr lang="en-US" sz="1600" dirty="0" err="1"/>
                        <a:t>col:bq</a:t>
                      </a:r>
                      <a:r>
                        <a:rPr lang="en-US" sz="1600" dirty="0"/>
                        <a:t>--</a:t>
                      </a:r>
                      <a:r>
                        <a:rPr lang="en-US" sz="1600" dirty="0" err="1"/>
                        <a:t>databases_most_dml_tables.csv</a:t>
                      </a:r>
                      <a:r>
                        <a:rPr lang="en-US" sz="1600" dirty="0"/>
                        <a:t>[2]}}</a:t>
                      </a:r>
                      <a:endParaRPr lang="en-US" sz="1600" b="0" i="0" u="none" strike="noStrike" baseline="0" dirty="0">
                        <a:solidFill>
                          <a:schemeClr val="tx1">
                            <a:lumMod val="75000"/>
                          </a:schemeClr>
                        </a:solidFill>
                        <a:effectLst/>
                        <a:latin typeface="Microsoft Sans Serif" panose="020B0604020202020204" pitchFamily="34" charset="0"/>
                      </a:endParaRPr>
                    </a:p>
                  </a:txBody>
                  <a:tcPr marL="9525" marR="9525" marT="952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094870431"/>
                  </a:ext>
                </a:extLst>
              </a:tr>
              <a:tr h="494928">
                <a:tc>
                  <a:txBody>
                    <a:bodyPr/>
                    <a:lstStyle/>
                    <a:p>
                      <a:pPr algn="ctr" fontAlgn="t">
                        <a:defRPr sz="1600">
                          <a:solidFill>
                            <a:schemeClr val="tx1"/>
                          </a:solidFill>
                        </a:defRPr>
                      </a:pPr>
                      <a:endParaRPr lang="en-US" sz="1600" b="0" i="0" u="none" strike="noStrike" baseline="0" dirty="0">
                        <a:solidFill>
                          <a:schemeClr val="tx1">
                            <a:lumMod val="75000"/>
                          </a:schemeClr>
                        </a:solidFill>
                        <a:effectLst/>
                        <a:latin typeface="Microsoft Sans Serif" panose="020B0604020202020204" pitchFamily="34" charset="0"/>
                      </a:endParaRPr>
                    </a:p>
                  </a:txBody>
                  <a:tcPr marL="9525" marR="9525" marT="952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fontAlgn="t">
                        <a:defRPr sz="1600">
                          <a:solidFill>
                            <a:schemeClr val="tx1"/>
                          </a:solidFill>
                        </a:defRPr>
                      </a:pPr>
                      <a:endParaRPr lang="en-US" sz="1600" b="0" i="0" u="none" strike="noStrike" dirty="0">
                        <a:solidFill>
                          <a:schemeClr val="tx1">
                            <a:lumMod val="75000"/>
                          </a:schemeClr>
                        </a:solidFill>
                        <a:effectLst/>
                        <a:latin typeface="Microsoft Sans Serif" panose="020B0604020202020204" pitchFamily="34" charset="0"/>
                      </a:endParaRPr>
                    </a:p>
                  </a:txBody>
                  <a:tcPr marL="9525" marR="9525" marT="952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227567842"/>
                  </a:ext>
                </a:extLst>
              </a:tr>
              <a:tr h="494928">
                <a:tc>
                  <a:txBody>
                    <a:bodyPr/>
                    <a:lstStyle/>
                    <a:p>
                      <a:pPr algn="ctr" fontAlgn="t">
                        <a:defRPr sz="1600">
                          <a:solidFill>
                            <a:schemeClr val="tx1"/>
                          </a:solidFill>
                        </a:defRPr>
                      </a:pPr>
                      <a:endParaRPr lang="en-US" sz="1600" b="0" i="0" u="none" strike="noStrike" baseline="0" dirty="0">
                        <a:solidFill>
                          <a:schemeClr val="tx1">
                            <a:lumMod val="75000"/>
                          </a:schemeClr>
                        </a:solidFill>
                        <a:effectLst/>
                        <a:latin typeface="Microsoft Sans Serif" panose="020B0604020202020204" pitchFamily="34" charset="0"/>
                      </a:endParaRPr>
                    </a:p>
                  </a:txBody>
                  <a:tcPr marL="9525" marR="9525" marT="952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fontAlgn="t">
                        <a:defRPr sz="1600">
                          <a:solidFill>
                            <a:schemeClr val="tx1"/>
                          </a:solidFill>
                        </a:defRPr>
                      </a:pPr>
                      <a:endParaRPr lang="en-US" sz="1600" b="0" i="0" u="none" strike="noStrike" dirty="0">
                        <a:solidFill>
                          <a:schemeClr val="tx1">
                            <a:lumMod val="75000"/>
                          </a:schemeClr>
                        </a:solidFill>
                        <a:effectLst/>
                        <a:latin typeface="Microsoft Sans Serif" panose="020B0604020202020204" pitchFamily="34" charset="0"/>
                      </a:endParaRPr>
                    </a:p>
                  </a:txBody>
                  <a:tcPr marL="9525" marR="9525" marT="952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71646849"/>
                  </a:ext>
                </a:extLst>
              </a:tr>
              <a:tr h="494928">
                <a:tc>
                  <a:txBody>
                    <a:bodyPr/>
                    <a:lstStyle/>
                    <a:p>
                      <a:pPr algn="ctr" fontAlgn="t">
                        <a:defRPr sz="1600">
                          <a:solidFill>
                            <a:schemeClr val="tx1"/>
                          </a:solidFill>
                        </a:defRPr>
                      </a:pPr>
                      <a:endParaRPr lang="en-US" sz="1600" b="0" i="0" u="none" strike="noStrike" baseline="0" dirty="0">
                        <a:solidFill>
                          <a:schemeClr val="tx1">
                            <a:lumMod val="75000"/>
                          </a:schemeClr>
                        </a:solidFill>
                        <a:effectLst/>
                        <a:latin typeface="Microsoft Sans Serif" panose="020B0604020202020204" pitchFamily="34" charset="0"/>
                      </a:endParaRPr>
                    </a:p>
                  </a:txBody>
                  <a:tcPr marL="9525" marR="9525" marT="952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fontAlgn="t">
                        <a:defRPr sz="1600">
                          <a:solidFill>
                            <a:schemeClr val="tx1"/>
                          </a:solidFill>
                        </a:defRPr>
                      </a:pPr>
                      <a:endParaRPr lang="en-US" sz="1600" b="0" i="0" u="none" strike="noStrike" dirty="0">
                        <a:solidFill>
                          <a:schemeClr val="tx1">
                            <a:lumMod val="75000"/>
                          </a:schemeClr>
                        </a:solidFill>
                        <a:effectLst/>
                        <a:latin typeface="Microsoft Sans Serif" panose="020B0604020202020204" pitchFamily="34" charset="0"/>
                      </a:endParaRPr>
                    </a:p>
                  </a:txBody>
                  <a:tcPr marL="9525" marR="9525" marT="952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42317202"/>
                  </a:ext>
                </a:extLst>
              </a:tr>
              <a:tr h="494928">
                <a:tc>
                  <a:txBody>
                    <a:bodyPr/>
                    <a:lstStyle/>
                    <a:p>
                      <a:pPr algn="ctr" fontAlgn="t">
                        <a:defRPr sz="1600">
                          <a:solidFill>
                            <a:schemeClr val="tx1"/>
                          </a:solidFill>
                        </a:defRPr>
                      </a:pPr>
                      <a:endParaRPr lang="en-US" sz="1600" b="0" i="0" u="none" strike="noStrike" baseline="0" dirty="0">
                        <a:solidFill>
                          <a:schemeClr val="tx1">
                            <a:lumMod val="75000"/>
                          </a:schemeClr>
                        </a:solidFill>
                        <a:effectLst/>
                        <a:latin typeface="Microsoft Sans Serif" panose="020B0604020202020204" pitchFamily="34" charset="0"/>
                      </a:endParaRPr>
                    </a:p>
                  </a:txBody>
                  <a:tcPr marL="9525" marR="9525" marT="952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algn="ctr" fontAlgn="t">
                        <a:defRPr sz="1600">
                          <a:solidFill>
                            <a:schemeClr val="tx1"/>
                          </a:solidFill>
                        </a:defRPr>
                      </a:pPr>
                      <a:endParaRPr lang="en-US" sz="1600" b="0" i="0" u="none" strike="noStrike" dirty="0">
                        <a:solidFill>
                          <a:schemeClr val="tx1">
                            <a:lumMod val="75000"/>
                          </a:schemeClr>
                        </a:solidFill>
                        <a:effectLst/>
                        <a:latin typeface="Microsoft Sans Serif" panose="020B0604020202020204" pitchFamily="34" charset="0"/>
                      </a:endParaRPr>
                    </a:p>
                  </a:txBody>
                  <a:tcPr marL="9525" marR="9525" marT="952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14025366"/>
                  </a:ext>
                </a:extLst>
              </a:tr>
              <a:tr h="494928">
                <a:tc>
                  <a:txBody>
                    <a:bodyPr/>
                    <a:lstStyle/>
                    <a:p>
                      <a:pPr algn="ctr" fontAlgn="t">
                        <a:defRPr sz="1600">
                          <a:solidFill>
                            <a:schemeClr val="tx1"/>
                          </a:solidFill>
                        </a:defRPr>
                      </a:pPr>
                      <a:endParaRPr lang="en-US" sz="1600" b="0" i="0" u="none" strike="noStrike" baseline="0" dirty="0">
                        <a:solidFill>
                          <a:schemeClr val="tx1">
                            <a:lumMod val="75000"/>
                          </a:schemeClr>
                        </a:solidFill>
                        <a:effectLst/>
                        <a:latin typeface="Microsoft Sans Serif" panose="020B0604020202020204" pitchFamily="34" charset="0"/>
                      </a:endParaRPr>
                    </a:p>
                  </a:txBody>
                  <a:tcPr marL="9525" marR="9525" marT="952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sz="1600">
                          <a:solidFill>
                            <a:schemeClr val="tx1"/>
                          </a:solidFill>
                        </a:defRPr>
                      </a:pPr>
                      <a:endParaRPr lang="en-US" sz="1600" b="0" i="0" u="none" strike="noStrike" dirty="0">
                        <a:solidFill>
                          <a:schemeClr val="tx1">
                            <a:lumMod val="75000"/>
                          </a:schemeClr>
                        </a:solidFill>
                        <a:effectLst/>
                        <a:latin typeface="Microsoft Sans Serif" panose="020B0604020202020204" pitchFamily="34" charset="0"/>
                      </a:endParaRPr>
                    </a:p>
                  </a:txBody>
                  <a:tcPr marL="9525" marR="9525" marT="952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6158296"/>
                  </a:ext>
                </a:extLst>
              </a:tr>
              <a:tr h="494928">
                <a:tc>
                  <a:txBody>
                    <a:bodyPr/>
                    <a:lstStyle/>
                    <a:p>
                      <a:pPr algn="ctr" fontAlgn="t">
                        <a:defRPr sz="1600">
                          <a:solidFill>
                            <a:schemeClr val="tx1"/>
                          </a:solidFill>
                        </a:defRPr>
                      </a:pPr>
                      <a:endParaRPr lang="en-US" sz="1600" b="0" i="0" u="none" strike="noStrike" baseline="0" dirty="0">
                        <a:solidFill>
                          <a:schemeClr val="tx1">
                            <a:lumMod val="75000"/>
                          </a:schemeClr>
                        </a:solidFill>
                        <a:effectLst/>
                        <a:latin typeface="Microsoft Sans Serif" panose="020B0604020202020204" pitchFamily="34" charset="0"/>
                      </a:endParaRPr>
                    </a:p>
                  </a:txBody>
                  <a:tcPr marL="9525" marR="9525" marT="9525" marB="0" anchor="ctr">
                    <a:lnL w="12700" cmpd="sng">
                      <a:noFill/>
                    </a:lnL>
                    <a:lnR>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sz="1600">
                          <a:solidFill>
                            <a:schemeClr val="tx1"/>
                          </a:solidFill>
                        </a:defRPr>
                      </a:pPr>
                      <a:endParaRPr lang="en-US" sz="1600" b="0" i="0" u="none" strike="noStrike" dirty="0">
                        <a:solidFill>
                          <a:schemeClr val="tx1">
                            <a:lumMod val="75000"/>
                          </a:schemeClr>
                        </a:solidFill>
                        <a:effectLst/>
                        <a:latin typeface="Microsoft Sans Serif" panose="020B0604020202020204" pitchFamily="34" charset="0"/>
                      </a:endParaRPr>
                    </a:p>
                  </a:txBody>
                  <a:tcPr marL="9525" marR="9525" marT="9525" marB="0" anchor="ctr">
                    <a:lnL>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439346648"/>
                  </a:ext>
                </a:extLst>
              </a:tr>
            </a:tbl>
          </a:graphicData>
        </a:graphic>
      </p:graphicFrame>
      <p:sp>
        <p:nvSpPr>
          <p:cNvPr id="3" name="Title 2">
            <a:extLst>
              <a:ext uri="{FF2B5EF4-FFF2-40B4-BE49-F238E27FC236}">
                <a16:creationId xmlns:a16="http://schemas.microsoft.com/office/drawing/2014/main" id="{C16FB369-ABD6-4815-91BE-2F9AFC1775A9}"/>
              </a:ext>
            </a:extLst>
          </p:cNvPr>
          <p:cNvSpPr>
            <a:spLocks noGrp="1"/>
          </p:cNvSpPr>
          <p:nvPr>
            <p:ph type="title"/>
          </p:nvPr>
        </p:nvSpPr>
        <p:spPr>
          <a:xfrm>
            <a:off x="575310" y="395492"/>
            <a:ext cx="11041380" cy="813548"/>
          </a:xfrm>
        </p:spPr>
        <p:txBody>
          <a:bodyPr/>
          <a:lstStyle/>
          <a:p>
            <a:r>
              <a:rPr lang="en-US"/>
              <a:t>Databases with Most Frequent INSERTS/UPDATES/DELETES</a:t>
            </a:r>
          </a:p>
        </p:txBody>
      </p:sp>
      <p:grpSp>
        <p:nvGrpSpPr>
          <p:cNvPr id="8" name="Group 7">
            <a:extLst>
              <a:ext uri="{FF2B5EF4-FFF2-40B4-BE49-F238E27FC236}">
                <a16:creationId xmlns:a16="http://schemas.microsoft.com/office/drawing/2014/main" id="{19B8E734-2349-3741-9591-5EAAA4AE84A1}"/>
              </a:ext>
            </a:extLst>
          </p:cNvPr>
          <p:cNvGrpSpPr/>
          <p:nvPr/>
        </p:nvGrpSpPr>
        <p:grpSpPr>
          <a:xfrm>
            <a:off x="10546080" y="854"/>
            <a:ext cx="1645920" cy="813549"/>
            <a:chOff x="10546080" y="854"/>
            <a:chExt cx="1645920" cy="813549"/>
          </a:xfrm>
        </p:grpSpPr>
        <p:sp>
          <p:nvSpPr>
            <p:cNvPr id="10" name="TextBox 9">
              <a:extLst>
                <a:ext uri="{FF2B5EF4-FFF2-40B4-BE49-F238E27FC236}">
                  <a16:creationId xmlns:a16="http://schemas.microsoft.com/office/drawing/2014/main" id="{CFE099C5-F06C-F948-85B3-17293FE22E8F}"/>
                </a:ext>
              </a:extLst>
            </p:cNvPr>
            <p:cNvSpPr txBox="1"/>
            <p:nvPr/>
          </p:nvSpPr>
          <p:spPr>
            <a:xfrm>
              <a:off x="10546080" y="854"/>
              <a:ext cx="1645920" cy="813549"/>
            </a:xfrm>
            <a:prstGeom prst="rect">
              <a:avLst/>
            </a:prstGeom>
            <a:solidFill>
              <a:srgbClr val="FF0000"/>
            </a:solidFill>
            <a:ln>
              <a:solidFill>
                <a:schemeClr val="bg1"/>
              </a:solidFill>
            </a:ln>
          </p:spPr>
          <p:txBody>
            <a:bodyPr wrap="none" lIns="182880" tIns="182880" rIns="182880" bIns="182880" rtlCol="0" anchor="ctr" anchorCtr="0">
              <a:noAutofit/>
            </a:bodyPr>
            <a:lstStyle/>
            <a:p>
              <a:pPr algn="ctr"/>
              <a:endParaRPr lang="en-US" sz="1200" b="1">
                <a:solidFill>
                  <a:schemeClr val="bg1"/>
                </a:solidFill>
              </a:endParaRPr>
            </a:p>
          </p:txBody>
        </p:sp>
        <p:sp>
          <p:nvSpPr>
            <p:cNvPr id="11" name="Rectangle 10">
              <a:extLst>
                <a:ext uri="{FF2B5EF4-FFF2-40B4-BE49-F238E27FC236}">
                  <a16:creationId xmlns:a16="http://schemas.microsoft.com/office/drawing/2014/main" id="{DF8D0F49-ACF6-BA47-875D-1AED3CD7EF1C}"/>
                </a:ext>
              </a:extLst>
            </p:cNvPr>
            <p:cNvSpPr>
              <a:spLocks noChangeArrowheads="1"/>
            </p:cNvSpPr>
            <p:nvPr/>
          </p:nvSpPr>
          <p:spPr bwMode="auto">
            <a:xfrm>
              <a:off x="10980419" y="84462"/>
              <a:ext cx="114299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1200" b="1">
                  <a:solidFill>
                    <a:schemeClr val="bg1"/>
                  </a:solidFill>
                </a:rPr>
                <a:t>customize </a:t>
              </a:r>
            </a:p>
            <a:p>
              <a:pPr algn="ctr"/>
              <a:r>
                <a:rPr lang="en-US" sz="1200" b="1">
                  <a:solidFill>
                    <a:schemeClr val="bg1"/>
                  </a:solidFill>
                </a:rPr>
                <a:t>placeholder </a:t>
              </a:r>
            </a:p>
            <a:p>
              <a:pPr algn="ctr"/>
              <a:r>
                <a:rPr lang="en-US" sz="1200" b="1">
                  <a:solidFill>
                    <a:schemeClr val="bg1"/>
                  </a:solidFill>
                </a:rPr>
                <a:t>text</a:t>
              </a:r>
            </a:p>
          </p:txBody>
        </p:sp>
        <p:pic>
          <p:nvPicPr>
            <p:cNvPr id="12" name="Picture 3" descr="Image result for important icon">
              <a:extLst>
                <a:ext uri="{FF2B5EF4-FFF2-40B4-BE49-F238E27FC236}">
                  <a16:creationId xmlns:a16="http://schemas.microsoft.com/office/drawing/2014/main" id="{FA96BE24-3293-844B-B9A5-33472F3E6C03}"/>
                </a:ext>
              </a:extLst>
            </p:cNvPr>
            <p:cNvPicPr>
              <a:picLocks noChangeAspect="1" noChangeArrowheads="1"/>
            </p:cNvPicPr>
            <p:nvPr/>
          </p:nvPicPr>
          <p:blipFill>
            <a:blip r:embed="rId4" r:link="rId5" cstate="hqprint">
              <a:lum bright="70000" contrast="-70000"/>
              <a:extLst>
                <a:ext uri="{28A0092B-C50C-407E-A947-70E740481C1C}">
                  <a14:useLocalDpi xmlns:a14="http://schemas.microsoft.com/office/drawing/2010/main"/>
                </a:ext>
              </a:extLst>
            </a:blip>
            <a:srcRect/>
            <a:stretch>
              <a:fillRect/>
            </a:stretch>
          </p:blipFill>
          <p:spPr bwMode="auto">
            <a:xfrm>
              <a:off x="10696719" y="235296"/>
              <a:ext cx="347472" cy="347472"/>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3" name="Text Placeholder 3">
            <a:extLst>
              <a:ext uri="{FF2B5EF4-FFF2-40B4-BE49-F238E27FC236}">
                <a16:creationId xmlns:a16="http://schemas.microsoft.com/office/drawing/2014/main" id="{20F8BD45-A9C3-0149-BD7D-C183806E7F37}"/>
              </a:ext>
            </a:extLst>
          </p:cNvPr>
          <p:cNvSpPr>
            <a:spLocks noGrp="1"/>
          </p:cNvSpPr>
          <p:nvPr>
            <p:ph type="body" sz="quarter" idx="11"/>
          </p:nvPr>
        </p:nvSpPr>
        <p:spPr>
          <a:xfrm>
            <a:off x="576072" y="1230850"/>
            <a:ext cx="11033760" cy="475488"/>
          </a:xfrm>
        </p:spPr>
        <p:txBody>
          <a:bodyPr/>
          <a:lstStyle/>
          <a:p>
            <a:r>
              <a:rPr lang="en-PH" dirty="0"/>
              <a:t>On average, {{</a:t>
            </a:r>
            <a:r>
              <a:rPr lang="en-PH" dirty="0" err="1"/>
              <a:t>val:bq</a:t>
            </a:r>
            <a:r>
              <a:rPr lang="en-PH" dirty="0"/>
              <a:t>--tablecount_over_1500_dml_average.csv[1:2]}} tables break the </a:t>
            </a:r>
            <a:r>
              <a:rPr lang="en-PH" dirty="0" err="1"/>
              <a:t>BigQuery</a:t>
            </a:r>
            <a:r>
              <a:rPr lang="en-PH" dirty="0"/>
              <a:t> limits on a daily basis</a:t>
            </a:r>
          </a:p>
        </p:txBody>
      </p:sp>
      <p:sp>
        <p:nvSpPr>
          <p:cNvPr id="16" name="Rectangle 15">
            <a:extLst>
              <a:ext uri="{FF2B5EF4-FFF2-40B4-BE49-F238E27FC236}">
                <a16:creationId xmlns:a16="http://schemas.microsoft.com/office/drawing/2014/main" id="{D76D7FE7-EF31-DC40-8784-B1B4E96C6A99}"/>
              </a:ext>
            </a:extLst>
          </p:cNvPr>
          <p:cNvSpPr/>
          <p:nvPr/>
        </p:nvSpPr>
        <p:spPr>
          <a:xfrm>
            <a:off x="7315199" y="2794926"/>
            <a:ext cx="4456253" cy="2457789"/>
          </a:xfrm>
          <a:prstGeom prst="rect">
            <a:avLst/>
          </a:prstGeom>
        </p:spPr>
        <p:txBody>
          <a:bodyPr wrap="square">
            <a:spAutoFit/>
          </a:bodyPr>
          <a:lstStyle/>
          <a:p>
            <a:pPr marL="0" marR="0" lvl="0" indent="0" algn="l" defTabSz="914330" rtl="0" eaLnBrk="1" fontAlgn="auto" latinLnBrk="0" hangingPunct="1">
              <a:lnSpc>
                <a:spcPct val="130000"/>
              </a:lnSpc>
              <a:spcBef>
                <a:spcPts val="1200"/>
              </a:spcBef>
              <a:spcAft>
                <a:spcPts val="0"/>
              </a:spcAft>
              <a:buClrTx/>
              <a:buSzTx/>
              <a:buFontTx/>
              <a:buNone/>
              <a:tabLst/>
              <a:defRPr/>
            </a:pPr>
            <a:r>
              <a:rPr kumimoji="0" lang="en-US" sz="1600" b="1" i="0" u="none" strike="noStrike" kern="1200" cap="none" spc="0" normalizeH="0" baseline="0" noProof="0" dirty="0">
                <a:ln>
                  <a:noFill/>
                </a:ln>
                <a:solidFill>
                  <a:srgbClr val="384951"/>
                </a:solidFill>
                <a:effectLst/>
                <a:uLnTx/>
                <a:uFillTx/>
                <a:latin typeface="Arial" panose="020B0604020202020204"/>
                <a:ea typeface="+mn-ea"/>
                <a:cs typeface="+mn-cs"/>
              </a:rPr>
              <a:t>Architectural Limitations</a:t>
            </a:r>
          </a:p>
          <a:p>
            <a:pPr lvl="0" defTabSz="914330">
              <a:lnSpc>
                <a:spcPct val="130000"/>
              </a:lnSpc>
              <a:spcBef>
                <a:spcPts val="1200"/>
              </a:spcBef>
              <a:defRPr/>
            </a:pPr>
            <a:r>
              <a:rPr lang="en-US" sz="1100" b="1" dirty="0" err="1">
                <a:solidFill>
                  <a:srgbClr val="6B767D"/>
                </a:solidFill>
              </a:rPr>
              <a:t>BigQuery</a:t>
            </a:r>
            <a:r>
              <a:rPr lang="en-US" sz="1100" b="1" dirty="0">
                <a:solidFill>
                  <a:srgbClr val="6B767D"/>
                </a:solidFill>
              </a:rPr>
              <a:t> limits what customers can do with their data. </a:t>
            </a:r>
            <a:r>
              <a:rPr lang="en-US" sz="1100" dirty="0">
                <a:solidFill>
                  <a:srgbClr val="6B767D"/>
                </a:solidFill>
              </a:rPr>
              <a:t>Users can only run 1500 INSERTS / UPDATES / DELETES per table per day. Attempting to run query 1501 will result in an error message that says, “Query failed today, try again tomorrow”. </a:t>
            </a:r>
          </a:p>
          <a:p>
            <a:pPr defTabSz="914330">
              <a:lnSpc>
                <a:spcPct val="130000"/>
              </a:lnSpc>
              <a:spcBef>
                <a:spcPts val="1200"/>
              </a:spcBef>
              <a:defRPr/>
            </a:pPr>
            <a:r>
              <a:rPr lang="en-US" sz="1100" dirty="0">
                <a:solidFill>
                  <a:srgbClr val="6B767D"/>
                </a:solidFill>
              </a:rPr>
              <a:t>Google will argue that 1500 queries is soft limit, which they can remove—and might do so for large customers. However, the fact that the limit exists suggests that there are underlying limitations which force Google to restrict users from doing their work.</a:t>
            </a:r>
            <a:endParaRPr kumimoji="0" lang="en-US" sz="1100" b="0" i="0" u="none" strike="noStrike" kern="1200" cap="none" spc="0" normalizeH="0" baseline="0" noProof="0" dirty="0">
              <a:ln>
                <a:noFill/>
              </a:ln>
              <a:solidFill>
                <a:srgbClr val="6B767D"/>
              </a:solidFill>
              <a:effectLst/>
              <a:uLnTx/>
              <a:uFillTx/>
              <a:latin typeface="Arial" panose="020B0604020202020204"/>
              <a:ea typeface="+mn-ea"/>
              <a:cs typeface="+mn-cs"/>
            </a:endParaRPr>
          </a:p>
        </p:txBody>
      </p:sp>
    </p:spTree>
    <p:custDataLst>
      <p:tags r:id="rId1"/>
    </p:custDataLst>
    <p:extLst>
      <p:ext uri="{BB962C8B-B14F-4D97-AF65-F5344CB8AC3E}">
        <p14:creationId xmlns:p14="http://schemas.microsoft.com/office/powerpoint/2010/main" val="3362612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CB1D2C1-991B-1349-9A2F-D8B19F7E53F0}"/>
              </a:ext>
            </a:extLst>
          </p:cNvPr>
          <p:cNvSpPr>
            <a:spLocks noGrp="1"/>
          </p:cNvSpPr>
          <p:nvPr>
            <p:ph type="body" sz="quarter" idx="10"/>
          </p:nvPr>
        </p:nvSpPr>
        <p:spPr/>
        <p:txBody>
          <a:bodyPr/>
          <a:lstStyle/>
          <a:p>
            <a:r>
              <a:rPr lang="en-US"/>
              <a:t>Dictionary and Schema Analysis</a:t>
            </a:r>
          </a:p>
        </p:txBody>
      </p:sp>
      <p:sp>
        <p:nvSpPr>
          <p:cNvPr id="3" name="Subtitle 2">
            <a:extLst>
              <a:ext uri="{FF2B5EF4-FFF2-40B4-BE49-F238E27FC236}">
                <a16:creationId xmlns:a16="http://schemas.microsoft.com/office/drawing/2014/main" id="{8999B518-31F1-7F49-B66A-80EF81C7EF9C}"/>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53735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water, aquatic mammal, mammal, whale&#10;&#10;Description automatically generated">
            <a:extLst>
              <a:ext uri="{FF2B5EF4-FFF2-40B4-BE49-F238E27FC236}">
                <a16:creationId xmlns:a16="http://schemas.microsoft.com/office/drawing/2014/main" id="{B5B8E226-3180-2C4E-94CD-E96968636969}"/>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0" y="0"/>
            <a:ext cx="12192000" cy="6857999"/>
          </a:xfrm>
          <a:prstGeom prst="rect">
            <a:avLst/>
          </a:prstGeom>
        </p:spPr>
      </p:pic>
      <p:sp>
        <p:nvSpPr>
          <p:cNvPr id="29" name="Rectangle 28">
            <a:extLst>
              <a:ext uri="{FF2B5EF4-FFF2-40B4-BE49-F238E27FC236}">
                <a16:creationId xmlns:a16="http://schemas.microsoft.com/office/drawing/2014/main" id="{954C47DD-FE8E-3744-BF58-77196ACD35A7}"/>
              </a:ext>
            </a:extLst>
          </p:cNvPr>
          <p:cNvSpPr/>
          <p:nvPr/>
        </p:nvSpPr>
        <p:spPr>
          <a:xfrm>
            <a:off x="0" y="1"/>
            <a:ext cx="12192000" cy="6857999"/>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grpSp>
        <p:nvGrpSpPr>
          <p:cNvPr id="7" name="Group 6" hidden="1">
            <a:extLst>
              <a:ext uri="{FF2B5EF4-FFF2-40B4-BE49-F238E27FC236}">
                <a16:creationId xmlns:a16="http://schemas.microsoft.com/office/drawing/2014/main" id="{A3CA841E-F92F-164E-BBA7-315A5D82219B}"/>
              </a:ext>
            </a:extLst>
          </p:cNvPr>
          <p:cNvGrpSpPr/>
          <p:nvPr/>
        </p:nvGrpSpPr>
        <p:grpSpPr>
          <a:xfrm>
            <a:off x="-452404" y="2080058"/>
            <a:ext cx="13152404" cy="3213217"/>
            <a:chOff x="-344790" y="1757606"/>
            <a:chExt cx="17279004" cy="4221372"/>
          </a:xfrm>
        </p:grpSpPr>
        <p:sp>
          <p:nvSpPr>
            <p:cNvPr id="73" name="Oval 72">
              <a:extLst>
                <a:ext uri="{FF2B5EF4-FFF2-40B4-BE49-F238E27FC236}">
                  <a16:creationId xmlns:a16="http://schemas.microsoft.com/office/drawing/2014/main" id="{C02C4D32-A404-5E47-9294-A5A8EE693AC2}"/>
                </a:ext>
              </a:extLst>
            </p:cNvPr>
            <p:cNvSpPr/>
            <p:nvPr/>
          </p:nvSpPr>
          <p:spPr>
            <a:xfrm>
              <a:off x="-344790" y="1757606"/>
              <a:ext cx="4221372" cy="4221372"/>
            </a:xfrm>
            <a:prstGeom prst="ellipse">
              <a:avLst/>
            </a:prstGeom>
            <a:noFill/>
            <a:ln w="38100" cap="rnd">
              <a:solidFill>
                <a:schemeClr val="tx2">
                  <a:lumMod val="20000"/>
                  <a:lumOff val="8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sp>
          <p:nvSpPr>
            <p:cNvPr id="75" name="Oval 74">
              <a:extLst>
                <a:ext uri="{FF2B5EF4-FFF2-40B4-BE49-F238E27FC236}">
                  <a16:creationId xmlns:a16="http://schemas.microsoft.com/office/drawing/2014/main" id="{2594D12F-39F9-2644-9D74-1A45CA7C27B4}"/>
                </a:ext>
              </a:extLst>
            </p:cNvPr>
            <p:cNvSpPr/>
            <p:nvPr/>
          </p:nvSpPr>
          <p:spPr>
            <a:xfrm>
              <a:off x="2919618" y="1757606"/>
              <a:ext cx="4221372" cy="4221372"/>
            </a:xfrm>
            <a:prstGeom prst="ellipse">
              <a:avLst/>
            </a:prstGeom>
            <a:noFill/>
            <a:ln w="38100" cap="rnd">
              <a:solidFill>
                <a:schemeClr val="tx2">
                  <a:lumMod val="20000"/>
                  <a:lumOff val="8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sp>
          <p:nvSpPr>
            <p:cNvPr id="76" name="Oval 75">
              <a:extLst>
                <a:ext uri="{FF2B5EF4-FFF2-40B4-BE49-F238E27FC236}">
                  <a16:creationId xmlns:a16="http://schemas.microsoft.com/office/drawing/2014/main" id="{DDA3E33E-6000-F54A-ACE4-9F65D6D0B7E9}"/>
                </a:ext>
              </a:extLst>
            </p:cNvPr>
            <p:cNvSpPr/>
            <p:nvPr/>
          </p:nvSpPr>
          <p:spPr>
            <a:xfrm>
              <a:off x="6184026" y="1757606"/>
              <a:ext cx="4221372" cy="4221372"/>
            </a:xfrm>
            <a:prstGeom prst="ellipse">
              <a:avLst/>
            </a:prstGeom>
            <a:noFill/>
            <a:ln w="38100" cap="rnd">
              <a:solidFill>
                <a:schemeClr val="tx2">
                  <a:lumMod val="20000"/>
                  <a:lumOff val="8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sp>
          <p:nvSpPr>
            <p:cNvPr id="77" name="Oval 76">
              <a:extLst>
                <a:ext uri="{FF2B5EF4-FFF2-40B4-BE49-F238E27FC236}">
                  <a16:creationId xmlns:a16="http://schemas.microsoft.com/office/drawing/2014/main" id="{91C63FB2-2569-9549-B062-0DADF0208C2A}"/>
                </a:ext>
              </a:extLst>
            </p:cNvPr>
            <p:cNvSpPr/>
            <p:nvPr/>
          </p:nvSpPr>
          <p:spPr>
            <a:xfrm>
              <a:off x="9448434" y="1757606"/>
              <a:ext cx="4221372" cy="4221372"/>
            </a:xfrm>
            <a:prstGeom prst="ellipse">
              <a:avLst/>
            </a:prstGeom>
            <a:noFill/>
            <a:ln w="38100" cap="rnd">
              <a:solidFill>
                <a:schemeClr val="tx2">
                  <a:lumMod val="20000"/>
                  <a:lumOff val="8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sp>
          <p:nvSpPr>
            <p:cNvPr id="78" name="Oval 77">
              <a:extLst>
                <a:ext uri="{FF2B5EF4-FFF2-40B4-BE49-F238E27FC236}">
                  <a16:creationId xmlns:a16="http://schemas.microsoft.com/office/drawing/2014/main" id="{C041A121-E352-6940-90B1-295D362CDEE4}"/>
                </a:ext>
              </a:extLst>
            </p:cNvPr>
            <p:cNvSpPr/>
            <p:nvPr/>
          </p:nvSpPr>
          <p:spPr>
            <a:xfrm>
              <a:off x="12712842" y="1757606"/>
              <a:ext cx="4221372" cy="4221372"/>
            </a:xfrm>
            <a:prstGeom prst="ellipse">
              <a:avLst/>
            </a:prstGeom>
            <a:noFill/>
            <a:ln w="38100" cap="rnd">
              <a:solidFill>
                <a:schemeClr val="tx2">
                  <a:lumMod val="20000"/>
                  <a:lumOff val="8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grpSp>
      <p:sp>
        <p:nvSpPr>
          <p:cNvPr id="23" name="Arc 22">
            <a:extLst>
              <a:ext uri="{FF2B5EF4-FFF2-40B4-BE49-F238E27FC236}">
                <a16:creationId xmlns:a16="http://schemas.microsoft.com/office/drawing/2014/main" id="{ED4636DC-9013-0349-A306-1F580B287691}"/>
              </a:ext>
            </a:extLst>
          </p:cNvPr>
          <p:cNvSpPr>
            <a:spLocks noChangeAspect="1"/>
          </p:cNvSpPr>
          <p:nvPr/>
        </p:nvSpPr>
        <p:spPr>
          <a:xfrm rot="10800000">
            <a:off x="1930080" y="-259013"/>
            <a:ext cx="7837200" cy="7837200"/>
          </a:xfrm>
          <a:prstGeom prst="arc">
            <a:avLst>
              <a:gd name="adj1" fmla="val 16200000"/>
              <a:gd name="adj2" fmla="val 5414612"/>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endParaRPr lang="en-US"/>
          </a:p>
        </p:txBody>
      </p:sp>
      <p:grpSp>
        <p:nvGrpSpPr>
          <p:cNvPr id="24" name="Group 23">
            <a:extLst>
              <a:ext uri="{FF2B5EF4-FFF2-40B4-BE49-F238E27FC236}">
                <a16:creationId xmlns:a16="http://schemas.microsoft.com/office/drawing/2014/main" id="{F77BADC3-CFD8-EF41-8C4A-5DC1C34644BF}"/>
              </a:ext>
            </a:extLst>
          </p:cNvPr>
          <p:cNvGrpSpPr/>
          <p:nvPr/>
        </p:nvGrpSpPr>
        <p:grpSpPr>
          <a:xfrm>
            <a:off x="575310" y="824352"/>
            <a:ext cx="3003510" cy="3003510"/>
            <a:chOff x="575310" y="1170646"/>
            <a:chExt cx="3003510" cy="3003510"/>
          </a:xfrm>
        </p:grpSpPr>
        <p:sp>
          <p:nvSpPr>
            <p:cNvPr id="25" name="Oval 24">
              <a:extLst>
                <a:ext uri="{FF2B5EF4-FFF2-40B4-BE49-F238E27FC236}">
                  <a16:creationId xmlns:a16="http://schemas.microsoft.com/office/drawing/2014/main" id="{E00FE9DB-E029-C64F-BC7B-CFF710FA3174}"/>
                </a:ext>
              </a:extLst>
            </p:cNvPr>
            <p:cNvSpPr/>
            <p:nvPr/>
          </p:nvSpPr>
          <p:spPr>
            <a:xfrm>
              <a:off x="575310" y="1170646"/>
              <a:ext cx="3003510" cy="300351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grpSp>
          <p:nvGrpSpPr>
            <p:cNvPr id="26" name="Group 25">
              <a:extLst>
                <a:ext uri="{FF2B5EF4-FFF2-40B4-BE49-F238E27FC236}">
                  <a16:creationId xmlns:a16="http://schemas.microsoft.com/office/drawing/2014/main" id="{A781E3EC-123B-F140-A452-E15013ABC701}"/>
                </a:ext>
              </a:extLst>
            </p:cNvPr>
            <p:cNvGrpSpPr/>
            <p:nvPr/>
          </p:nvGrpSpPr>
          <p:grpSpPr>
            <a:xfrm>
              <a:off x="1131518" y="1876597"/>
              <a:ext cx="2061783" cy="1578744"/>
              <a:chOff x="1132783" y="2804488"/>
              <a:chExt cx="2061783" cy="1578744"/>
            </a:xfrm>
          </p:grpSpPr>
          <p:sp>
            <p:nvSpPr>
              <p:cNvPr id="27" name="Rectangle 26">
                <a:extLst>
                  <a:ext uri="{FF2B5EF4-FFF2-40B4-BE49-F238E27FC236}">
                    <a16:creationId xmlns:a16="http://schemas.microsoft.com/office/drawing/2014/main" id="{9BB4D300-CD3F-4D46-88C3-2077CBABA6AD}"/>
                  </a:ext>
                </a:extLst>
              </p:cNvPr>
              <p:cNvSpPr/>
              <p:nvPr/>
            </p:nvSpPr>
            <p:spPr>
              <a:xfrm>
                <a:off x="1132783" y="2804488"/>
                <a:ext cx="1834477" cy="246221"/>
              </a:xfrm>
              <a:prstGeom prst="rect">
                <a:avLst/>
              </a:prstGeom>
            </p:spPr>
            <p:txBody>
              <a:bodyPr wrap="none">
                <a:spAutoFit/>
              </a:bodyPr>
              <a:lstStyle/>
              <a:p>
                <a:pPr algn="ctr"/>
                <a:r>
                  <a:rPr lang="en-US" sz="1000" b="1" spc="170">
                    <a:solidFill>
                      <a:schemeClr val="accent5">
                        <a:lumMod val="20000"/>
                        <a:lumOff val="80000"/>
                      </a:schemeClr>
                    </a:solidFill>
                  </a:rPr>
                  <a:t>GAPS IN BIGQUERY</a:t>
                </a:r>
              </a:p>
            </p:txBody>
          </p:sp>
          <p:sp>
            <p:nvSpPr>
              <p:cNvPr id="28" name="Rectangle 27">
                <a:extLst>
                  <a:ext uri="{FF2B5EF4-FFF2-40B4-BE49-F238E27FC236}">
                    <a16:creationId xmlns:a16="http://schemas.microsoft.com/office/drawing/2014/main" id="{BCE9B951-3D1F-7F4C-A6F2-9D3D642DB2DB}"/>
                  </a:ext>
                </a:extLst>
              </p:cNvPr>
              <p:cNvSpPr/>
              <p:nvPr/>
            </p:nvSpPr>
            <p:spPr>
              <a:xfrm>
                <a:off x="1132783" y="3098265"/>
                <a:ext cx="2061783" cy="1284967"/>
              </a:xfrm>
              <a:prstGeom prst="rect">
                <a:avLst/>
              </a:prstGeom>
            </p:spPr>
            <p:txBody>
              <a:bodyPr wrap="none" anchor="t">
                <a:spAutoFit/>
              </a:bodyPr>
              <a:lstStyle/>
              <a:p>
                <a:pPr>
                  <a:lnSpc>
                    <a:spcPts val="3060"/>
                  </a:lnSpc>
                </a:pPr>
                <a:r>
                  <a:rPr lang="en-US" sz="2800">
                    <a:solidFill>
                      <a:schemeClr val="bg1"/>
                    </a:solidFill>
                  </a:rPr>
                  <a:t>Blockers to </a:t>
                </a:r>
                <a:br>
                  <a:rPr lang="en-US" sz="2800">
                    <a:solidFill>
                      <a:schemeClr val="bg1"/>
                    </a:solidFill>
                  </a:rPr>
                </a:br>
                <a:r>
                  <a:rPr lang="en-US" sz="2800">
                    <a:solidFill>
                      <a:schemeClr val="bg1"/>
                    </a:solidFill>
                  </a:rPr>
                  <a:t>Successful</a:t>
                </a:r>
                <a:br>
                  <a:rPr lang="en-US" sz="2800">
                    <a:solidFill>
                      <a:schemeClr val="bg1"/>
                    </a:solidFill>
                  </a:rPr>
                </a:br>
                <a:r>
                  <a:rPr lang="en-US" sz="2800">
                    <a:solidFill>
                      <a:schemeClr val="bg1"/>
                    </a:solidFill>
                  </a:rPr>
                  <a:t>Migration </a:t>
                </a:r>
              </a:p>
            </p:txBody>
          </p:sp>
        </p:grpSp>
      </p:grpSp>
      <p:sp>
        <p:nvSpPr>
          <p:cNvPr id="22" name="TextBox 21">
            <a:extLst>
              <a:ext uri="{FF2B5EF4-FFF2-40B4-BE49-F238E27FC236}">
                <a16:creationId xmlns:a16="http://schemas.microsoft.com/office/drawing/2014/main" id="{CD7F251C-9236-D244-9348-A66B0EB0705D}"/>
              </a:ext>
            </a:extLst>
          </p:cNvPr>
          <p:cNvSpPr txBox="1"/>
          <p:nvPr/>
        </p:nvSpPr>
        <p:spPr>
          <a:xfrm>
            <a:off x="4205394" y="1824080"/>
            <a:ext cx="3896491" cy="400110"/>
          </a:xfrm>
          <a:prstGeom prst="rect">
            <a:avLst/>
          </a:prstGeom>
          <a:noFill/>
        </p:spPr>
        <p:txBody>
          <a:bodyPr wrap="square" rtlCol="0">
            <a:spAutoFit/>
          </a:bodyPr>
          <a:lstStyle/>
          <a:p>
            <a:pPr marL="0" marR="0" lvl="0" indent="0" algn="l" defTabSz="914400" rtl="0" eaLnBrk="1" fontAlgn="auto" latinLnBrk="0" hangingPunct="1">
              <a:spcBef>
                <a:spcPts val="0"/>
              </a:spcBef>
              <a:spcAft>
                <a:spcPts val="300"/>
              </a:spcAft>
              <a:buClrTx/>
              <a:buSzTx/>
              <a:buFontTx/>
              <a:buNone/>
              <a:tabLst/>
              <a:defRPr/>
            </a:pPr>
            <a:r>
              <a:rPr kumimoji="0" lang="en-GB" sz="2000" b="1" i="0" u="none" strike="noStrike" kern="1200" cap="none" spc="0" normalizeH="0" baseline="0" noProof="0" dirty="0">
                <a:ln>
                  <a:noFill/>
                </a:ln>
                <a:solidFill>
                  <a:schemeClr val="bg1">
                    <a:lumMod val="95000"/>
                  </a:schemeClr>
                </a:solidFill>
                <a:effectLst/>
                <a:uLnTx/>
                <a:uFillTx/>
                <a:latin typeface="Arial" pitchFamily="34" charset="0"/>
                <a:ea typeface="+mn-ea"/>
                <a:cs typeface="Arial" pitchFamily="34" charset="0"/>
              </a:rPr>
              <a:t>Primary Indexes</a:t>
            </a:r>
          </a:p>
        </p:txBody>
      </p:sp>
      <p:sp>
        <p:nvSpPr>
          <p:cNvPr id="30" name="TextBox 29">
            <a:extLst>
              <a:ext uri="{FF2B5EF4-FFF2-40B4-BE49-F238E27FC236}">
                <a16:creationId xmlns:a16="http://schemas.microsoft.com/office/drawing/2014/main" id="{82C7CA1A-3A1F-C340-A4B9-9E9731C0C2FF}"/>
              </a:ext>
            </a:extLst>
          </p:cNvPr>
          <p:cNvSpPr txBox="1"/>
          <p:nvPr/>
        </p:nvSpPr>
        <p:spPr>
          <a:xfrm>
            <a:off x="4205396" y="2784022"/>
            <a:ext cx="3496382" cy="400110"/>
          </a:xfrm>
          <a:prstGeom prst="rect">
            <a:avLst/>
          </a:prstGeom>
          <a:noFill/>
        </p:spPr>
        <p:txBody>
          <a:bodyPr wrap="square" rtlCol="0">
            <a:spAutoFit/>
          </a:bodyPr>
          <a:lstStyle/>
          <a:p>
            <a:pPr marL="0" marR="0" lvl="0" indent="0" algn="l" defTabSz="914400" rtl="0" eaLnBrk="1" fontAlgn="auto" latinLnBrk="0" hangingPunct="1">
              <a:spcBef>
                <a:spcPts val="0"/>
              </a:spcBef>
              <a:spcAft>
                <a:spcPts val="300"/>
              </a:spcAft>
              <a:buClrTx/>
              <a:buSzTx/>
              <a:buFontTx/>
              <a:buNone/>
              <a:tabLst/>
              <a:defRPr/>
            </a:pPr>
            <a:r>
              <a:rPr kumimoji="0" lang="en-GB" sz="2000" b="1" i="0" u="none" strike="noStrike" kern="1200" cap="none" spc="0" normalizeH="0" baseline="0" noProof="0" dirty="0">
                <a:ln>
                  <a:noFill/>
                </a:ln>
                <a:solidFill>
                  <a:schemeClr val="bg1">
                    <a:lumMod val="95000"/>
                  </a:schemeClr>
                </a:solidFill>
                <a:effectLst/>
                <a:uLnTx/>
                <a:uFillTx/>
                <a:latin typeface="Arial" pitchFamily="34" charset="0"/>
                <a:ea typeface="+mn-ea"/>
                <a:cs typeface="Arial" pitchFamily="34" charset="0"/>
              </a:rPr>
              <a:t>Table Structures</a:t>
            </a:r>
            <a:endParaRPr lang="en-PH" sz="1400" dirty="0">
              <a:solidFill>
                <a:schemeClr val="bg1">
                  <a:lumMod val="95000"/>
                </a:schemeClr>
              </a:solidFill>
              <a:latin typeface="Arial"/>
            </a:endParaRPr>
          </a:p>
        </p:txBody>
      </p:sp>
      <p:sp>
        <p:nvSpPr>
          <p:cNvPr id="31" name="TextBox 30">
            <a:extLst>
              <a:ext uri="{FF2B5EF4-FFF2-40B4-BE49-F238E27FC236}">
                <a16:creationId xmlns:a16="http://schemas.microsoft.com/office/drawing/2014/main" id="{DF35D18D-5E3A-AA4F-9C45-49D4FF1768BB}"/>
              </a:ext>
            </a:extLst>
          </p:cNvPr>
          <p:cNvSpPr txBox="1"/>
          <p:nvPr/>
        </p:nvSpPr>
        <p:spPr>
          <a:xfrm>
            <a:off x="4205396" y="4463523"/>
            <a:ext cx="5042776" cy="400110"/>
          </a:xfrm>
          <a:prstGeom prst="rect">
            <a:avLst/>
          </a:prstGeom>
          <a:noFill/>
        </p:spPr>
        <p:txBody>
          <a:bodyPr wrap="square" rtlCol="0">
            <a:spAutoFit/>
          </a:bodyPr>
          <a:lstStyle/>
          <a:p>
            <a:pPr marL="0" marR="0" lvl="0" indent="0" algn="l" defTabSz="914400" rtl="0" eaLnBrk="1" fontAlgn="auto" latinLnBrk="0" hangingPunct="1">
              <a:spcBef>
                <a:spcPts val="0"/>
              </a:spcBef>
              <a:spcAft>
                <a:spcPts val="300"/>
              </a:spcAft>
              <a:buClrTx/>
              <a:buSzTx/>
              <a:buFontTx/>
              <a:buNone/>
              <a:tabLst/>
              <a:defRPr/>
            </a:pPr>
            <a:r>
              <a:rPr kumimoji="0" lang="en-GB" sz="2000" b="1" i="0" u="none" strike="noStrike" kern="1200" cap="none" spc="0" normalizeH="0" baseline="0" noProof="0" dirty="0">
                <a:ln>
                  <a:noFill/>
                </a:ln>
                <a:solidFill>
                  <a:schemeClr val="bg1">
                    <a:lumMod val="95000"/>
                  </a:schemeClr>
                </a:solidFill>
                <a:effectLst/>
                <a:uLnTx/>
                <a:uFillTx/>
                <a:latin typeface="Arial" pitchFamily="34" charset="0"/>
                <a:ea typeface="+mn-ea"/>
                <a:cs typeface="Arial" pitchFamily="34" charset="0"/>
              </a:rPr>
              <a:t>Constraints</a:t>
            </a:r>
          </a:p>
        </p:txBody>
      </p:sp>
      <p:sp>
        <p:nvSpPr>
          <p:cNvPr id="34" name="Rectangle 33">
            <a:extLst>
              <a:ext uri="{FF2B5EF4-FFF2-40B4-BE49-F238E27FC236}">
                <a16:creationId xmlns:a16="http://schemas.microsoft.com/office/drawing/2014/main" id="{B4E0F462-9613-9741-BD5C-F347A2A3034C}"/>
              </a:ext>
            </a:extLst>
          </p:cNvPr>
          <p:cNvSpPr/>
          <p:nvPr/>
        </p:nvSpPr>
        <p:spPr>
          <a:xfrm>
            <a:off x="4205393" y="4807784"/>
            <a:ext cx="5954213" cy="815608"/>
          </a:xfrm>
          <a:prstGeom prst="rect">
            <a:avLst/>
          </a:prstGeom>
        </p:spPr>
        <p:txBody>
          <a:bodyPr wrap="square">
            <a:spAutoFit/>
          </a:bodyPr>
          <a:lstStyle/>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constraints.csv</a:t>
            </a:r>
            <a:r>
              <a:rPr lang="en-PH" sz="1400" dirty="0">
                <a:solidFill>
                  <a:schemeClr val="bg1">
                    <a:lumMod val="95000"/>
                  </a:schemeClr>
                </a:solidFill>
                <a:latin typeface="Arial"/>
              </a:rPr>
              <a:t>[1:6]}} Check Column Constraints</a:t>
            </a:r>
          </a:p>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constraints.csv</a:t>
            </a:r>
            <a:r>
              <a:rPr lang="en-PH" sz="1400" dirty="0">
                <a:solidFill>
                  <a:schemeClr val="bg1">
                    <a:lumMod val="95000"/>
                  </a:schemeClr>
                </a:solidFill>
                <a:latin typeface="Arial"/>
              </a:rPr>
              <a:t>[1:3]}} Primary Key Constraints</a:t>
            </a:r>
          </a:p>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constraints.csv</a:t>
            </a:r>
            <a:r>
              <a:rPr lang="en-PH" sz="1400" dirty="0">
                <a:solidFill>
                  <a:schemeClr val="bg1">
                    <a:lumMod val="95000"/>
                  </a:schemeClr>
                </a:solidFill>
                <a:latin typeface="Arial"/>
              </a:rPr>
              <a:t>[1:5]}} Foreign Key Constraints</a:t>
            </a:r>
          </a:p>
        </p:txBody>
      </p:sp>
      <p:sp>
        <p:nvSpPr>
          <p:cNvPr id="35" name="Rectangle 34">
            <a:extLst>
              <a:ext uri="{FF2B5EF4-FFF2-40B4-BE49-F238E27FC236}">
                <a16:creationId xmlns:a16="http://schemas.microsoft.com/office/drawing/2014/main" id="{EED43D3F-CAD2-AA4C-A5EA-A481CD50BC69}"/>
              </a:ext>
            </a:extLst>
          </p:cNvPr>
          <p:cNvSpPr/>
          <p:nvPr/>
        </p:nvSpPr>
        <p:spPr>
          <a:xfrm>
            <a:off x="4205392" y="2160821"/>
            <a:ext cx="3998805" cy="307777"/>
          </a:xfrm>
          <a:prstGeom prst="rect">
            <a:avLst/>
          </a:prstGeom>
        </p:spPr>
        <p:txBody>
          <a:bodyPr wrap="square">
            <a:spAutoFit/>
          </a:bodyPr>
          <a:lstStyle/>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constraints.csv</a:t>
            </a:r>
            <a:r>
              <a:rPr lang="en-PH" sz="1400" dirty="0">
                <a:solidFill>
                  <a:schemeClr val="bg1">
                    <a:lumMod val="95000"/>
                  </a:schemeClr>
                </a:solidFill>
                <a:latin typeface="Arial"/>
              </a:rPr>
              <a:t>[1:2]}} UPI Defined</a:t>
            </a:r>
          </a:p>
        </p:txBody>
      </p:sp>
      <p:sp>
        <p:nvSpPr>
          <p:cNvPr id="37" name="Rectangle 36">
            <a:extLst>
              <a:ext uri="{FF2B5EF4-FFF2-40B4-BE49-F238E27FC236}">
                <a16:creationId xmlns:a16="http://schemas.microsoft.com/office/drawing/2014/main" id="{1742B89E-CF43-0A40-A8A0-5A3D9A7FE814}"/>
              </a:ext>
            </a:extLst>
          </p:cNvPr>
          <p:cNvSpPr/>
          <p:nvPr/>
        </p:nvSpPr>
        <p:spPr>
          <a:xfrm>
            <a:off x="4202100" y="3130271"/>
            <a:ext cx="4242989" cy="2362185"/>
          </a:xfrm>
          <a:prstGeom prst="rect">
            <a:avLst/>
          </a:prstGeom>
        </p:spPr>
        <p:txBody>
          <a:bodyPr wrap="square">
            <a:spAutoFit/>
          </a:bodyPr>
          <a:lstStyle/>
          <a:p>
            <a:pPr marL="171450" lvl="0" indent="-171450">
              <a:spcAft>
                <a:spcPts val="300"/>
              </a:spcAft>
              <a:buFont typeface="Arial" panose="020B0604020202020204" pitchFamily="34" charset="0"/>
              <a:buChar char="•"/>
              <a:defRPr sz="1200">
                <a:solidFill>
                  <a:srgbClr val="384951"/>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tablekind_by_database.csv</a:t>
            </a:r>
            <a:r>
              <a:rPr lang="en-PH" sz="1400" dirty="0">
                <a:solidFill>
                  <a:schemeClr val="bg1">
                    <a:lumMod val="95000"/>
                  </a:schemeClr>
                </a:solidFill>
                <a:latin typeface="Arial"/>
              </a:rPr>
              <a:t>[1:5]}} SET tables out of {{</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tablekind_by_database.csv</a:t>
            </a:r>
            <a:r>
              <a:rPr lang="en-PH" sz="1400" dirty="0">
                <a:solidFill>
                  <a:schemeClr val="bg1">
                    <a:lumMod val="95000"/>
                  </a:schemeClr>
                </a:solidFill>
                <a:latin typeface="Arial"/>
              </a:rPr>
              <a:t>[1:2]}} ({{</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tablekind_by_database.csv</a:t>
            </a:r>
            <a:r>
              <a:rPr lang="en-PH" sz="1400" dirty="0">
                <a:solidFill>
                  <a:schemeClr val="bg1">
                    <a:lumMod val="95000"/>
                  </a:schemeClr>
                </a:solidFill>
                <a:latin typeface="Arial"/>
              </a:rPr>
              <a:t>[1:6]}})</a:t>
            </a:r>
          </a:p>
          <a:p>
            <a:pPr marL="171450" lvl="0" indent="-171450">
              <a:spcAft>
                <a:spcPts val="300"/>
              </a:spcAft>
              <a:buFont typeface="Arial" panose="020B0604020202020204" pitchFamily="34" charset="0"/>
              <a:buChar char="•"/>
              <a:defRPr sz="1200">
                <a:solidFill>
                  <a:srgbClr val="384951"/>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tablekind_by_database.csv</a:t>
            </a:r>
            <a:r>
              <a:rPr lang="en-PH" sz="1400" dirty="0">
                <a:solidFill>
                  <a:schemeClr val="bg1">
                    <a:lumMod val="95000"/>
                  </a:schemeClr>
                </a:solidFill>
                <a:latin typeface="Arial"/>
              </a:rPr>
              <a:t>[1:7]}} Global Temporary Tables</a:t>
            </a:r>
          </a:p>
          <a:p>
            <a:pPr marL="171450" lvl="0" indent="-171450">
              <a:spcAft>
                <a:spcPts val="300"/>
              </a:spcAft>
              <a:buFont typeface="Arial" panose="020B0604020202020204" pitchFamily="34" charset="0"/>
              <a:buChar char="•"/>
              <a:defRPr sz="1200">
                <a:solidFill>
                  <a:srgbClr val="384951"/>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tablekind_by_database.csv</a:t>
            </a:r>
            <a:r>
              <a:rPr lang="en-PH" sz="1400" dirty="0">
                <a:solidFill>
                  <a:schemeClr val="bg1">
                    <a:lumMod val="95000"/>
                  </a:schemeClr>
                </a:solidFill>
                <a:latin typeface="Arial"/>
              </a:rPr>
              <a:t>[1:4]}} Queue Tables</a:t>
            </a:r>
          </a:p>
          <a:p>
            <a:pPr marL="171450" lvl="0" indent="-171450">
              <a:spcAft>
                <a:spcPts val="300"/>
              </a:spcAft>
              <a:buFont typeface="Arial" panose="020B0604020202020204" pitchFamily="34" charset="0"/>
              <a:buChar char="•"/>
              <a:defRPr sz="1200">
                <a:solidFill>
                  <a:srgbClr val="384951"/>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tablekind_by_database.csv</a:t>
            </a:r>
            <a:r>
              <a:rPr lang="en-PH" sz="1400" dirty="0">
                <a:solidFill>
                  <a:schemeClr val="bg1">
                    <a:lumMod val="95000"/>
                  </a:schemeClr>
                </a:solidFill>
                <a:latin typeface="Arial"/>
              </a:rPr>
              <a:t>[1:3]}} Join Indexes</a:t>
            </a:r>
          </a:p>
        </p:txBody>
      </p:sp>
      <p:sp>
        <p:nvSpPr>
          <p:cNvPr id="42" name="TextBox 41">
            <a:extLst>
              <a:ext uri="{FF2B5EF4-FFF2-40B4-BE49-F238E27FC236}">
                <a16:creationId xmlns:a16="http://schemas.microsoft.com/office/drawing/2014/main" id="{2ECE32E5-6296-BE4D-A686-C43C5B6796AA}"/>
              </a:ext>
            </a:extLst>
          </p:cNvPr>
          <p:cNvSpPr txBox="1"/>
          <p:nvPr/>
        </p:nvSpPr>
        <p:spPr>
          <a:xfrm>
            <a:off x="8594380" y="1947422"/>
            <a:ext cx="3156168" cy="553998"/>
          </a:xfrm>
          <a:prstGeom prst="rect">
            <a:avLst/>
          </a:prstGeom>
          <a:noFill/>
        </p:spPr>
        <p:txBody>
          <a:bodyPr wrap="square" lIns="0" tIns="0" rIns="0" bIns="0" rtlCol="0">
            <a:spAutoFit/>
          </a:bodyPr>
          <a:lstStyle/>
          <a:p>
            <a:pPr lvl="0">
              <a:spcAft>
                <a:spcPts val="600"/>
              </a:spcAft>
              <a:defRPr sz="1200">
                <a:solidFill>
                  <a:srgbClr val="6B767D"/>
                </a:solidFill>
                <a:latin typeface="Arial"/>
              </a:defRPr>
            </a:pPr>
            <a:r>
              <a:rPr lang="en-PH" sz="1200" dirty="0">
                <a:solidFill>
                  <a:schemeClr val="bg2"/>
                </a:solidFill>
                <a:latin typeface="Arial"/>
              </a:rPr>
              <a:t>Not having PI will require complete remodeling and will dramatically reduce performance, especially for tactical queries.</a:t>
            </a:r>
          </a:p>
        </p:txBody>
      </p:sp>
      <p:sp>
        <p:nvSpPr>
          <p:cNvPr id="43" name="TextBox 42">
            <a:extLst>
              <a:ext uri="{FF2B5EF4-FFF2-40B4-BE49-F238E27FC236}">
                <a16:creationId xmlns:a16="http://schemas.microsoft.com/office/drawing/2014/main" id="{77BE7B1A-B63A-4B48-9635-5A5284D873A5}"/>
              </a:ext>
            </a:extLst>
          </p:cNvPr>
          <p:cNvSpPr txBox="1"/>
          <p:nvPr/>
        </p:nvSpPr>
        <p:spPr>
          <a:xfrm>
            <a:off x="8595143" y="2879508"/>
            <a:ext cx="3233284" cy="1077218"/>
          </a:xfrm>
          <a:prstGeom prst="rect">
            <a:avLst/>
          </a:prstGeom>
          <a:noFill/>
        </p:spPr>
        <p:txBody>
          <a:bodyPr wrap="square" lIns="0" tIns="0" rIns="0" bIns="0" rtlCol="0">
            <a:spAutoFit/>
          </a:bodyPr>
          <a:lstStyle/>
          <a:p>
            <a:pPr lvl="0">
              <a:spcAft>
                <a:spcPts val="1200"/>
              </a:spcAft>
              <a:defRPr sz="1200">
                <a:solidFill>
                  <a:srgbClr val="384951"/>
                </a:solidFill>
                <a:latin typeface="Arial"/>
              </a:defRPr>
            </a:pPr>
            <a:r>
              <a:rPr lang="en-PH" sz="1200" dirty="0">
                <a:solidFill>
                  <a:schemeClr val="bg2"/>
                </a:solidFill>
                <a:latin typeface="Arial"/>
              </a:rPr>
              <a:t>SET tables enforce uniqueness automatically; absence of this capability will require moving this complex logic to ETL.</a:t>
            </a:r>
          </a:p>
          <a:p>
            <a:pPr lvl="0">
              <a:spcAft>
                <a:spcPts val="1200"/>
              </a:spcAft>
              <a:defRPr sz="1200">
                <a:solidFill>
                  <a:srgbClr val="384951"/>
                </a:solidFill>
                <a:latin typeface="Arial"/>
              </a:defRPr>
            </a:pPr>
            <a:r>
              <a:rPr lang="en-PH" sz="1200" dirty="0">
                <a:solidFill>
                  <a:schemeClr val="bg2"/>
                </a:solidFill>
                <a:latin typeface="Arial"/>
              </a:rPr>
              <a:t>Global Temporary tables will need to be handled in the ETL, as well.</a:t>
            </a:r>
          </a:p>
        </p:txBody>
      </p:sp>
      <p:sp>
        <p:nvSpPr>
          <p:cNvPr id="44" name="TextBox 43">
            <a:extLst>
              <a:ext uri="{FF2B5EF4-FFF2-40B4-BE49-F238E27FC236}">
                <a16:creationId xmlns:a16="http://schemas.microsoft.com/office/drawing/2014/main" id="{0F1A3E65-83B4-D040-93EB-334A6023D8D2}"/>
              </a:ext>
            </a:extLst>
          </p:cNvPr>
          <p:cNvSpPr txBox="1"/>
          <p:nvPr/>
        </p:nvSpPr>
        <p:spPr>
          <a:xfrm>
            <a:off x="8606857" y="4570098"/>
            <a:ext cx="3189216" cy="738664"/>
          </a:xfrm>
          <a:prstGeom prst="rect">
            <a:avLst/>
          </a:prstGeom>
          <a:noFill/>
        </p:spPr>
        <p:txBody>
          <a:bodyPr wrap="square" lIns="0" tIns="0" rIns="0" bIns="0" rtlCol="0">
            <a:spAutoFit/>
          </a:bodyPr>
          <a:lstStyle/>
          <a:p>
            <a:pPr lvl="0">
              <a:spcAft>
                <a:spcPts val="600"/>
              </a:spcAft>
              <a:defRPr sz="1200">
                <a:solidFill>
                  <a:srgbClr val="6B767D"/>
                </a:solidFill>
                <a:latin typeface="Arial"/>
              </a:defRPr>
            </a:pPr>
            <a:r>
              <a:rPr lang="en-PH" sz="1200" dirty="0">
                <a:solidFill>
                  <a:schemeClr val="bg2"/>
                </a:solidFill>
                <a:latin typeface="Arial"/>
              </a:rPr>
              <a:t>All the constraints handled by the database would need to be handled by ETL, which will significantly increase ETL effort and can cause reconciliation issues.</a:t>
            </a:r>
          </a:p>
        </p:txBody>
      </p:sp>
    </p:spTree>
    <p:custDataLst>
      <p:tags r:id="rId1"/>
    </p:custDataLst>
    <p:extLst>
      <p:ext uri="{BB962C8B-B14F-4D97-AF65-F5344CB8AC3E}">
        <p14:creationId xmlns:p14="http://schemas.microsoft.com/office/powerpoint/2010/main" val="2644575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E0C2016B-E08E-6C4F-8C79-E1FABF70BBFC}"/>
              </a:ext>
            </a:extLst>
          </p:cNvPr>
          <p:cNvSpPr>
            <a:spLocks noGrp="1"/>
          </p:cNvSpPr>
          <p:nvPr>
            <p:ph type="subTitle" idx="1"/>
          </p:nvPr>
        </p:nvSpPr>
        <p:spPr/>
        <p:txBody>
          <a:bodyPr/>
          <a:lstStyle/>
          <a:p>
            <a:r>
              <a:rPr lang="en-US"/>
              <a:t>Getting a Lay of the Land</a:t>
            </a:r>
          </a:p>
        </p:txBody>
      </p:sp>
      <p:sp>
        <p:nvSpPr>
          <p:cNvPr id="3" name="Text Placeholder 2">
            <a:extLst>
              <a:ext uri="{FF2B5EF4-FFF2-40B4-BE49-F238E27FC236}">
                <a16:creationId xmlns:a16="http://schemas.microsoft.com/office/drawing/2014/main" id="{1DD4A87E-1BF7-4946-95FD-40962E7FC890}"/>
              </a:ext>
            </a:extLst>
          </p:cNvPr>
          <p:cNvSpPr>
            <a:spLocks noGrp="1"/>
          </p:cNvSpPr>
          <p:nvPr>
            <p:ph type="body" sz="quarter" idx="10"/>
          </p:nvPr>
        </p:nvSpPr>
        <p:spPr/>
        <p:txBody>
          <a:bodyPr/>
          <a:lstStyle/>
          <a:p>
            <a:r>
              <a:rPr lang="en-US"/>
              <a:t>Plan for Ongoing Success in the Cloud</a:t>
            </a:r>
          </a:p>
        </p:txBody>
      </p:sp>
    </p:spTree>
    <p:extLst>
      <p:ext uri="{BB962C8B-B14F-4D97-AF65-F5344CB8AC3E}">
        <p14:creationId xmlns:p14="http://schemas.microsoft.com/office/powerpoint/2010/main" val="6136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water, aquatic mammal, mammal, whale&#10;&#10;Description automatically generated">
            <a:extLst>
              <a:ext uri="{FF2B5EF4-FFF2-40B4-BE49-F238E27FC236}">
                <a16:creationId xmlns:a16="http://schemas.microsoft.com/office/drawing/2014/main" id="{B5B8E226-3180-2C4E-94CD-E96968636969}"/>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0" y="0"/>
            <a:ext cx="12192000" cy="6857999"/>
          </a:xfrm>
          <a:prstGeom prst="rect">
            <a:avLst/>
          </a:prstGeom>
        </p:spPr>
      </p:pic>
      <p:sp>
        <p:nvSpPr>
          <p:cNvPr id="29" name="Rectangle 28">
            <a:extLst>
              <a:ext uri="{FF2B5EF4-FFF2-40B4-BE49-F238E27FC236}">
                <a16:creationId xmlns:a16="http://schemas.microsoft.com/office/drawing/2014/main" id="{954C47DD-FE8E-3744-BF58-77196ACD35A7}"/>
              </a:ext>
            </a:extLst>
          </p:cNvPr>
          <p:cNvSpPr/>
          <p:nvPr/>
        </p:nvSpPr>
        <p:spPr>
          <a:xfrm>
            <a:off x="0" y="1"/>
            <a:ext cx="12192000" cy="6857999"/>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grpSp>
        <p:nvGrpSpPr>
          <p:cNvPr id="7" name="Group 6" hidden="1">
            <a:extLst>
              <a:ext uri="{FF2B5EF4-FFF2-40B4-BE49-F238E27FC236}">
                <a16:creationId xmlns:a16="http://schemas.microsoft.com/office/drawing/2014/main" id="{A3CA841E-F92F-164E-BBA7-315A5D82219B}"/>
              </a:ext>
            </a:extLst>
          </p:cNvPr>
          <p:cNvGrpSpPr/>
          <p:nvPr/>
        </p:nvGrpSpPr>
        <p:grpSpPr>
          <a:xfrm>
            <a:off x="-452404" y="2080058"/>
            <a:ext cx="13152404" cy="3213217"/>
            <a:chOff x="-344790" y="1757606"/>
            <a:chExt cx="17279004" cy="4221372"/>
          </a:xfrm>
        </p:grpSpPr>
        <p:sp>
          <p:nvSpPr>
            <p:cNvPr id="73" name="Oval 72">
              <a:extLst>
                <a:ext uri="{FF2B5EF4-FFF2-40B4-BE49-F238E27FC236}">
                  <a16:creationId xmlns:a16="http://schemas.microsoft.com/office/drawing/2014/main" id="{C02C4D32-A404-5E47-9294-A5A8EE693AC2}"/>
                </a:ext>
              </a:extLst>
            </p:cNvPr>
            <p:cNvSpPr/>
            <p:nvPr/>
          </p:nvSpPr>
          <p:spPr>
            <a:xfrm>
              <a:off x="-344790" y="1757606"/>
              <a:ext cx="4221372" cy="4221372"/>
            </a:xfrm>
            <a:prstGeom prst="ellipse">
              <a:avLst/>
            </a:prstGeom>
            <a:noFill/>
            <a:ln w="38100" cap="rnd">
              <a:solidFill>
                <a:schemeClr val="tx2">
                  <a:lumMod val="20000"/>
                  <a:lumOff val="8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sp>
          <p:nvSpPr>
            <p:cNvPr id="75" name="Oval 74">
              <a:extLst>
                <a:ext uri="{FF2B5EF4-FFF2-40B4-BE49-F238E27FC236}">
                  <a16:creationId xmlns:a16="http://schemas.microsoft.com/office/drawing/2014/main" id="{2594D12F-39F9-2644-9D74-1A45CA7C27B4}"/>
                </a:ext>
              </a:extLst>
            </p:cNvPr>
            <p:cNvSpPr/>
            <p:nvPr/>
          </p:nvSpPr>
          <p:spPr>
            <a:xfrm>
              <a:off x="2919618" y="1757606"/>
              <a:ext cx="4221372" cy="4221372"/>
            </a:xfrm>
            <a:prstGeom prst="ellipse">
              <a:avLst/>
            </a:prstGeom>
            <a:noFill/>
            <a:ln w="38100" cap="rnd">
              <a:solidFill>
                <a:schemeClr val="tx2">
                  <a:lumMod val="20000"/>
                  <a:lumOff val="8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sp>
          <p:nvSpPr>
            <p:cNvPr id="76" name="Oval 75">
              <a:extLst>
                <a:ext uri="{FF2B5EF4-FFF2-40B4-BE49-F238E27FC236}">
                  <a16:creationId xmlns:a16="http://schemas.microsoft.com/office/drawing/2014/main" id="{DDA3E33E-6000-F54A-ACE4-9F65D6D0B7E9}"/>
                </a:ext>
              </a:extLst>
            </p:cNvPr>
            <p:cNvSpPr/>
            <p:nvPr/>
          </p:nvSpPr>
          <p:spPr>
            <a:xfrm>
              <a:off x="6184026" y="1757606"/>
              <a:ext cx="4221372" cy="4221372"/>
            </a:xfrm>
            <a:prstGeom prst="ellipse">
              <a:avLst/>
            </a:prstGeom>
            <a:noFill/>
            <a:ln w="38100" cap="rnd">
              <a:solidFill>
                <a:schemeClr val="tx2">
                  <a:lumMod val="20000"/>
                  <a:lumOff val="8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sp>
          <p:nvSpPr>
            <p:cNvPr id="77" name="Oval 76">
              <a:extLst>
                <a:ext uri="{FF2B5EF4-FFF2-40B4-BE49-F238E27FC236}">
                  <a16:creationId xmlns:a16="http://schemas.microsoft.com/office/drawing/2014/main" id="{91C63FB2-2569-9549-B062-0DADF0208C2A}"/>
                </a:ext>
              </a:extLst>
            </p:cNvPr>
            <p:cNvSpPr/>
            <p:nvPr/>
          </p:nvSpPr>
          <p:spPr>
            <a:xfrm>
              <a:off x="9448434" y="1757606"/>
              <a:ext cx="4221372" cy="4221372"/>
            </a:xfrm>
            <a:prstGeom prst="ellipse">
              <a:avLst/>
            </a:prstGeom>
            <a:noFill/>
            <a:ln w="38100" cap="rnd">
              <a:solidFill>
                <a:schemeClr val="tx2">
                  <a:lumMod val="20000"/>
                  <a:lumOff val="8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sp>
          <p:nvSpPr>
            <p:cNvPr id="78" name="Oval 77">
              <a:extLst>
                <a:ext uri="{FF2B5EF4-FFF2-40B4-BE49-F238E27FC236}">
                  <a16:creationId xmlns:a16="http://schemas.microsoft.com/office/drawing/2014/main" id="{C041A121-E352-6940-90B1-295D362CDEE4}"/>
                </a:ext>
              </a:extLst>
            </p:cNvPr>
            <p:cNvSpPr/>
            <p:nvPr/>
          </p:nvSpPr>
          <p:spPr>
            <a:xfrm>
              <a:off x="12712842" y="1757606"/>
              <a:ext cx="4221372" cy="4221372"/>
            </a:xfrm>
            <a:prstGeom prst="ellipse">
              <a:avLst/>
            </a:prstGeom>
            <a:noFill/>
            <a:ln w="38100" cap="rnd">
              <a:solidFill>
                <a:schemeClr val="tx2">
                  <a:lumMod val="20000"/>
                  <a:lumOff val="8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grpSp>
      <p:sp>
        <p:nvSpPr>
          <p:cNvPr id="23" name="Arc 22">
            <a:extLst>
              <a:ext uri="{FF2B5EF4-FFF2-40B4-BE49-F238E27FC236}">
                <a16:creationId xmlns:a16="http://schemas.microsoft.com/office/drawing/2014/main" id="{ED4636DC-9013-0349-A306-1F580B287691}"/>
              </a:ext>
            </a:extLst>
          </p:cNvPr>
          <p:cNvSpPr>
            <a:spLocks noChangeAspect="1"/>
          </p:cNvSpPr>
          <p:nvPr/>
        </p:nvSpPr>
        <p:spPr>
          <a:xfrm rot="10800000">
            <a:off x="1930080" y="-259013"/>
            <a:ext cx="7837200" cy="7837200"/>
          </a:xfrm>
          <a:prstGeom prst="arc">
            <a:avLst>
              <a:gd name="adj1" fmla="val 16200000"/>
              <a:gd name="adj2" fmla="val 5414612"/>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endParaRPr lang="en-US"/>
          </a:p>
        </p:txBody>
      </p:sp>
      <p:grpSp>
        <p:nvGrpSpPr>
          <p:cNvPr id="24" name="Group 23">
            <a:extLst>
              <a:ext uri="{FF2B5EF4-FFF2-40B4-BE49-F238E27FC236}">
                <a16:creationId xmlns:a16="http://schemas.microsoft.com/office/drawing/2014/main" id="{F77BADC3-CFD8-EF41-8C4A-5DC1C34644BF}"/>
              </a:ext>
            </a:extLst>
          </p:cNvPr>
          <p:cNvGrpSpPr/>
          <p:nvPr/>
        </p:nvGrpSpPr>
        <p:grpSpPr>
          <a:xfrm>
            <a:off x="575310" y="824352"/>
            <a:ext cx="3003510" cy="3003510"/>
            <a:chOff x="575310" y="1170646"/>
            <a:chExt cx="3003510" cy="3003510"/>
          </a:xfrm>
        </p:grpSpPr>
        <p:sp>
          <p:nvSpPr>
            <p:cNvPr id="25" name="Oval 24">
              <a:extLst>
                <a:ext uri="{FF2B5EF4-FFF2-40B4-BE49-F238E27FC236}">
                  <a16:creationId xmlns:a16="http://schemas.microsoft.com/office/drawing/2014/main" id="{E00FE9DB-E029-C64F-BC7B-CFF710FA3174}"/>
                </a:ext>
              </a:extLst>
            </p:cNvPr>
            <p:cNvSpPr/>
            <p:nvPr/>
          </p:nvSpPr>
          <p:spPr>
            <a:xfrm>
              <a:off x="575310" y="1170646"/>
              <a:ext cx="3003510" cy="300351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grpSp>
          <p:nvGrpSpPr>
            <p:cNvPr id="26" name="Group 25">
              <a:extLst>
                <a:ext uri="{FF2B5EF4-FFF2-40B4-BE49-F238E27FC236}">
                  <a16:creationId xmlns:a16="http://schemas.microsoft.com/office/drawing/2014/main" id="{A781E3EC-123B-F140-A452-E15013ABC701}"/>
                </a:ext>
              </a:extLst>
            </p:cNvPr>
            <p:cNvGrpSpPr/>
            <p:nvPr/>
          </p:nvGrpSpPr>
          <p:grpSpPr>
            <a:xfrm>
              <a:off x="1131518" y="1876597"/>
              <a:ext cx="2061783" cy="1578744"/>
              <a:chOff x="1132783" y="2804488"/>
              <a:chExt cx="2061783" cy="1578744"/>
            </a:xfrm>
          </p:grpSpPr>
          <p:sp>
            <p:nvSpPr>
              <p:cNvPr id="27" name="Rectangle 26">
                <a:extLst>
                  <a:ext uri="{FF2B5EF4-FFF2-40B4-BE49-F238E27FC236}">
                    <a16:creationId xmlns:a16="http://schemas.microsoft.com/office/drawing/2014/main" id="{9BB4D300-CD3F-4D46-88C3-2077CBABA6AD}"/>
                  </a:ext>
                </a:extLst>
              </p:cNvPr>
              <p:cNvSpPr/>
              <p:nvPr/>
            </p:nvSpPr>
            <p:spPr>
              <a:xfrm>
                <a:off x="1132783" y="2804488"/>
                <a:ext cx="1834477" cy="246221"/>
              </a:xfrm>
              <a:prstGeom prst="rect">
                <a:avLst/>
              </a:prstGeom>
            </p:spPr>
            <p:txBody>
              <a:bodyPr wrap="none">
                <a:spAutoFit/>
              </a:bodyPr>
              <a:lstStyle/>
              <a:p>
                <a:pPr algn="ctr"/>
                <a:r>
                  <a:rPr lang="en-US" sz="1000" b="1" spc="170">
                    <a:solidFill>
                      <a:schemeClr val="accent5">
                        <a:lumMod val="20000"/>
                        <a:lumOff val="80000"/>
                      </a:schemeClr>
                    </a:solidFill>
                  </a:rPr>
                  <a:t>GAPS IN BIGQUERY</a:t>
                </a:r>
              </a:p>
            </p:txBody>
          </p:sp>
          <p:sp>
            <p:nvSpPr>
              <p:cNvPr id="28" name="Rectangle 27">
                <a:extLst>
                  <a:ext uri="{FF2B5EF4-FFF2-40B4-BE49-F238E27FC236}">
                    <a16:creationId xmlns:a16="http://schemas.microsoft.com/office/drawing/2014/main" id="{BCE9B951-3D1F-7F4C-A6F2-9D3D642DB2DB}"/>
                  </a:ext>
                </a:extLst>
              </p:cNvPr>
              <p:cNvSpPr/>
              <p:nvPr/>
            </p:nvSpPr>
            <p:spPr>
              <a:xfrm>
                <a:off x="1132783" y="3098265"/>
                <a:ext cx="2061783" cy="1284967"/>
              </a:xfrm>
              <a:prstGeom prst="rect">
                <a:avLst/>
              </a:prstGeom>
            </p:spPr>
            <p:txBody>
              <a:bodyPr wrap="none" anchor="t">
                <a:spAutoFit/>
              </a:bodyPr>
              <a:lstStyle/>
              <a:p>
                <a:pPr>
                  <a:lnSpc>
                    <a:spcPts val="3060"/>
                  </a:lnSpc>
                </a:pPr>
                <a:r>
                  <a:rPr lang="en-US" sz="2800">
                    <a:solidFill>
                      <a:schemeClr val="bg1"/>
                    </a:solidFill>
                  </a:rPr>
                  <a:t>Blockers to </a:t>
                </a:r>
                <a:br>
                  <a:rPr lang="en-US" sz="2800">
                    <a:solidFill>
                      <a:schemeClr val="bg1"/>
                    </a:solidFill>
                  </a:rPr>
                </a:br>
                <a:r>
                  <a:rPr lang="en-US" sz="2800">
                    <a:solidFill>
                      <a:schemeClr val="bg1"/>
                    </a:solidFill>
                  </a:rPr>
                  <a:t>Successful</a:t>
                </a:r>
                <a:br>
                  <a:rPr lang="en-US" sz="2800">
                    <a:solidFill>
                      <a:schemeClr val="bg1"/>
                    </a:solidFill>
                  </a:rPr>
                </a:br>
                <a:r>
                  <a:rPr lang="en-US" sz="2800">
                    <a:solidFill>
                      <a:schemeClr val="bg1"/>
                    </a:solidFill>
                  </a:rPr>
                  <a:t>Migration </a:t>
                </a:r>
              </a:p>
            </p:txBody>
          </p:sp>
        </p:grpSp>
      </p:grpSp>
      <p:sp>
        <p:nvSpPr>
          <p:cNvPr id="32" name="TextBox 31">
            <a:extLst>
              <a:ext uri="{FF2B5EF4-FFF2-40B4-BE49-F238E27FC236}">
                <a16:creationId xmlns:a16="http://schemas.microsoft.com/office/drawing/2014/main" id="{C29C24EE-D5F7-1D4F-9B4A-F10F8E77119F}"/>
              </a:ext>
            </a:extLst>
          </p:cNvPr>
          <p:cNvSpPr txBox="1"/>
          <p:nvPr/>
        </p:nvSpPr>
        <p:spPr>
          <a:xfrm>
            <a:off x="4195627" y="1776524"/>
            <a:ext cx="2906868" cy="400110"/>
          </a:xfrm>
          <a:prstGeom prst="rect">
            <a:avLst/>
          </a:prstGeom>
          <a:noFill/>
        </p:spPr>
        <p:txBody>
          <a:bodyPr wrap="square" rtlCol="0">
            <a:spAutoFit/>
          </a:bodyPr>
          <a:lstStyle/>
          <a:p>
            <a:pPr marL="0" marR="0" lvl="0" indent="0" algn="l" defTabSz="914400" rtl="0" eaLnBrk="1" fontAlgn="auto" latinLnBrk="0" hangingPunct="1">
              <a:spcBef>
                <a:spcPts val="0"/>
              </a:spcBef>
              <a:spcAft>
                <a:spcPts val="300"/>
              </a:spcAft>
              <a:buClrTx/>
              <a:buSzTx/>
              <a:buFontTx/>
              <a:buNone/>
              <a:tabLst/>
              <a:defRPr/>
            </a:pPr>
            <a:r>
              <a:rPr kumimoji="0" lang="en-GB" sz="2000" b="1" i="0" u="none" strike="noStrike" kern="1200" cap="none" spc="0" normalizeH="0" baseline="0" noProof="0" dirty="0">
                <a:ln>
                  <a:noFill/>
                </a:ln>
                <a:solidFill>
                  <a:schemeClr val="bg1">
                    <a:lumMod val="95000"/>
                  </a:schemeClr>
                </a:solidFill>
                <a:effectLst/>
                <a:uLnTx/>
                <a:uFillTx/>
                <a:latin typeface="Arial" pitchFamily="34" charset="0"/>
                <a:ea typeface="+mn-ea"/>
                <a:cs typeface="Arial" pitchFamily="34" charset="0"/>
              </a:rPr>
              <a:t>Column Formatting</a:t>
            </a:r>
          </a:p>
        </p:txBody>
      </p:sp>
      <p:sp>
        <p:nvSpPr>
          <p:cNvPr id="33" name="TextBox 32">
            <a:extLst>
              <a:ext uri="{FF2B5EF4-FFF2-40B4-BE49-F238E27FC236}">
                <a16:creationId xmlns:a16="http://schemas.microsoft.com/office/drawing/2014/main" id="{C6E1F63E-2322-3140-B3B9-CD5DDB331457}"/>
              </a:ext>
            </a:extLst>
          </p:cNvPr>
          <p:cNvSpPr txBox="1"/>
          <p:nvPr/>
        </p:nvSpPr>
        <p:spPr>
          <a:xfrm>
            <a:off x="4212602" y="2828609"/>
            <a:ext cx="2889893" cy="400110"/>
          </a:xfrm>
          <a:prstGeom prst="rect">
            <a:avLst/>
          </a:prstGeom>
          <a:noFill/>
        </p:spPr>
        <p:txBody>
          <a:bodyPr wrap="square" rtlCol="0">
            <a:spAutoFit/>
          </a:bodyPr>
          <a:lstStyle/>
          <a:p>
            <a:pPr marL="0" marR="0" lvl="0" indent="0" algn="l" defTabSz="914400" rtl="0" eaLnBrk="1" fontAlgn="auto" latinLnBrk="0" hangingPunct="1">
              <a:spcBef>
                <a:spcPts val="0"/>
              </a:spcBef>
              <a:spcAft>
                <a:spcPts val="300"/>
              </a:spcAft>
              <a:buClrTx/>
              <a:buSzTx/>
              <a:buFontTx/>
              <a:buNone/>
              <a:tabLst/>
              <a:defRPr/>
            </a:pPr>
            <a:r>
              <a:rPr kumimoji="0" lang="en-GB" sz="2000" b="1" i="0" u="none" strike="noStrike" kern="1200" cap="none" spc="0" normalizeH="0" baseline="0" noProof="0" dirty="0">
                <a:ln>
                  <a:noFill/>
                </a:ln>
                <a:solidFill>
                  <a:schemeClr val="bg1">
                    <a:lumMod val="95000"/>
                  </a:schemeClr>
                </a:solidFill>
                <a:effectLst/>
                <a:uLnTx/>
                <a:uFillTx/>
                <a:latin typeface="Arial" pitchFamily="34" charset="0"/>
                <a:ea typeface="+mn-ea"/>
                <a:cs typeface="Arial" pitchFamily="34" charset="0"/>
              </a:rPr>
              <a:t>Partitioning</a:t>
            </a:r>
          </a:p>
        </p:txBody>
      </p:sp>
      <p:sp>
        <p:nvSpPr>
          <p:cNvPr id="36" name="Rectangle 35">
            <a:extLst>
              <a:ext uri="{FF2B5EF4-FFF2-40B4-BE49-F238E27FC236}">
                <a16:creationId xmlns:a16="http://schemas.microsoft.com/office/drawing/2014/main" id="{ABFCB377-01D4-334E-9AA6-EE78A88431E4}"/>
              </a:ext>
            </a:extLst>
          </p:cNvPr>
          <p:cNvSpPr/>
          <p:nvPr/>
        </p:nvSpPr>
        <p:spPr>
          <a:xfrm>
            <a:off x="4201028" y="4181029"/>
            <a:ext cx="5378068" cy="2085186"/>
          </a:xfrm>
          <a:prstGeom prst="rect">
            <a:avLst/>
          </a:prstGeom>
        </p:spPr>
        <p:txBody>
          <a:bodyPr wrap="square">
            <a:spAutoFit/>
          </a:bodyPr>
          <a:lstStyle/>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column_formats.csv</a:t>
            </a:r>
            <a:r>
              <a:rPr lang="en-PH" sz="1400" dirty="0">
                <a:solidFill>
                  <a:schemeClr val="bg1">
                    <a:lumMod val="95000"/>
                  </a:schemeClr>
                </a:solidFill>
                <a:latin typeface="Arial"/>
              </a:rPr>
              <a:t>[1:3]}} INTERVAL</a:t>
            </a:r>
          </a:p>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column_formats.csv</a:t>
            </a:r>
            <a:r>
              <a:rPr lang="en-PH" sz="1400" dirty="0">
                <a:solidFill>
                  <a:schemeClr val="bg1">
                    <a:lumMod val="95000"/>
                  </a:schemeClr>
                </a:solidFill>
                <a:latin typeface="Arial"/>
              </a:rPr>
              <a:t>[1:4]}} PERIOD</a:t>
            </a:r>
          </a:p>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column_formats.csv</a:t>
            </a:r>
            <a:r>
              <a:rPr lang="en-PH" sz="1400" dirty="0">
                <a:solidFill>
                  <a:schemeClr val="bg1">
                    <a:lumMod val="95000"/>
                  </a:schemeClr>
                </a:solidFill>
                <a:latin typeface="Arial"/>
              </a:rPr>
              <a:t>[1:5]}} NUMBER</a:t>
            </a:r>
          </a:p>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column_formats.csv</a:t>
            </a:r>
            <a:r>
              <a:rPr lang="en-PH" sz="1400" dirty="0">
                <a:solidFill>
                  <a:schemeClr val="bg1">
                    <a:lumMod val="95000"/>
                  </a:schemeClr>
                </a:solidFill>
                <a:latin typeface="Arial"/>
              </a:rPr>
              <a:t>[1:6]}} BLOB &gt; 8MB</a:t>
            </a:r>
          </a:p>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column_formats.csv</a:t>
            </a:r>
            <a:r>
              <a:rPr lang="en-PH" sz="1400" dirty="0">
                <a:solidFill>
                  <a:schemeClr val="bg1">
                    <a:lumMod val="95000"/>
                  </a:schemeClr>
                </a:solidFill>
                <a:latin typeface="Arial"/>
              </a:rPr>
              <a:t>[1:7]}} CLOB &gt; 16MB</a:t>
            </a:r>
          </a:p>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column_formats.csv</a:t>
            </a:r>
            <a:r>
              <a:rPr lang="en-PH" sz="1400" dirty="0">
                <a:solidFill>
                  <a:schemeClr val="bg1">
                    <a:lumMod val="95000"/>
                  </a:schemeClr>
                </a:solidFill>
                <a:latin typeface="Arial"/>
              </a:rPr>
              <a:t>[1:8]}} XML/JSON </a:t>
            </a:r>
          </a:p>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column_formats.csv</a:t>
            </a:r>
            <a:r>
              <a:rPr lang="en-PH" sz="1400" dirty="0">
                <a:solidFill>
                  <a:schemeClr val="bg1">
                    <a:lumMod val="95000"/>
                  </a:schemeClr>
                </a:solidFill>
                <a:latin typeface="Arial"/>
              </a:rPr>
              <a:t>[1:9]}} Geospatial</a:t>
            </a:r>
          </a:p>
          <a:p>
            <a:pPr marL="171450" lvl="0" indent="-171450">
              <a:spcAft>
                <a:spcPts val="300"/>
              </a:spcAft>
              <a:buFont typeface="Arial" panose="020B0604020202020204" pitchFamily="34" charset="0"/>
              <a:buChar char="•"/>
              <a:defRPr sz="1200">
                <a:solidFill>
                  <a:srgbClr val="6B767D"/>
                </a:solidFill>
                <a:latin typeface="Arial"/>
              </a:defRPr>
            </a:pPr>
            <a:endParaRPr lang="en-PH" sz="1400" dirty="0">
              <a:solidFill>
                <a:schemeClr val="bg1">
                  <a:lumMod val="95000"/>
                </a:schemeClr>
              </a:solidFill>
              <a:latin typeface="Arial"/>
            </a:endParaRPr>
          </a:p>
        </p:txBody>
      </p:sp>
      <p:sp>
        <p:nvSpPr>
          <p:cNvPr id="38" name="Rectangle 37">
            <a:extLst>
              <a:ext uri="{FF2B5EF4-FFF2-40B4-BE49-F238E27FC236}">
                <a16:creationId xmlns:a16="http://schemas.microsoft.com/office/drawing/2014/main" id="{53A8BFAE-AD7B-6F49-89B3-A8D3FEBEA7A4}"/>
              </a:ext>
            </a:extLst>
          </p:cNvPr>
          <p:cNvSpPr/>
          <p:nvPr/>
        </p:nvSpPr>
        <p:spPr>
          <a:xfrm>
            <a:off x="4201028" y="3173391"/>
            <a:ext cx="3773244" cy="523220"/>
          </a:xfrm>
          <a:prstGeom prst="rect">
            <a:avLst/>
          </a:prstGeom>
        </p:spPr>
        <p:txBody>
          <a:bodyPr wrap="square">
            <a:spAutoFit/>
          </a:bodyPr>
          <a:lstStyle/>
          <a:p>
            <a:pPr marL="171450" lvl="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Index_summary.csv</a:t>
            </a:r>
            <a:r>
              <a:rPr lang="en-PH" sz="1400" dirty="0">
                <a:solidFill>
                  <a:schemeClr val="bg1">
                    <a:lumMod val="95000"/>
                  </a:schemeClr>
                </a:solidFill>
                <a:latin typeface="Arial"/>
              </a:rPr>
              <a:t>[1:3]}} PPI Defined</a:t>
            </a:r>
          </a:p>
        </p:txBody>
      </p:sp>
      <p:sp>
        <p:nvSpPr>
          <p:cNvPr id="39" name="Rectangle 38">
            <a:extLst>
              <a:ext uri="{FF2B5EF4-FFF2-40B4-BE49-F238E27FC236}">
                <a16:creationId xmlns:a16="http://schemas.microsoft.com/office/drawing/2014/main" id="{EB3A23DC-6660-1C4E-A4F2-6B5FBCBC689B}"/>
              </a:ext>
            </a:extLst>
          </p:cNvPr>
          <p:cNvSpPr/>
          <p:nvPr/>
        </p:nvSpPr>
        <p:spPr>
          <a:xfrm>
            <a:off x="4201026" y="2122004"/>
            <a:ext cx="3773244" cy="523220"/>
          </a:xfrm>
          <a:prstGeom prst="rect">
            <a:avLst/>
          </a:prstGeom>
        </p:spPr>
        <p:txBody>
          <a:bodyPr wrap="square">
            <a:spAutoFit/>
          </a:bodyPr>
          <a:lstStyle/>
          <a:p>
            <a:pPr marL="171450" indent="-171450">
              <a:spcAft>
                <a:spcPts val="300"/>
              </a:spcAft>
              <a:buFont typeface="Arial" panose="020B0604020202020204" pitchFamily="34" charset="0"/>
              <a:buChar char="•"/>
              <a:defRPr sz="1200">
                <a:solidFill>
                  <a:srgbClr val="6B767D"/>
                </a:solidFill>
                <a:latin typeface="Arial"/>
              </a:defRPr>
            </a:pPr>
            <a:r>
              <a:rPr lang="en-PH" sz="1400" dirty="0">
                <a:solidFill>
                  <a:schemeClr val="bg1">
                    <a:lumMod val="95000"/>
                  </a:schemeClr>
                </a:solidFill>
                <a:latin typeface="Arial"/>
              </a:rPr>
              <a:t>{{</a:t>
            </a:r>
            <a:r>
              <a:rPr lang="en-PH" sz="1400" dirty="0" err="1">
                <a:solidFill>
                  <a:schemeClr val="bg1">
                    <a:lumMod val="95000"/>
                  </a:schemeClr>
                </a:solidFill>
                <a:latin typeface="Arial"/>
              </a:rPr>
              <a:t>val:bq</a:t>
            </a:r>
            <a:r>
              <a:rPr lang="en-PH" sz="1400" dirty="0">
                <a:solidFill>
                  <a:schemeClr val="bg1">
                    <a:lumMod val="95000"/>
                  </a:schemeClr>
                </a:solidFill>
                <a:latin typeface="Arial"/>
              </a:rPr>
              <a:t>--</a:t>
            </a:r>
            <a:r>
              <a:rPr lang="en-PH" sz="1400" dirty="0" err="1">
                <a:solidFill>
                  <a:schemeClr val="bg1">
                    <a:lumMod val="95000"/>
                  </a:schemeClr>
                </a:solidFill>
                <a:latin typeface="Arial"/>
              </a:rPr>
              <a:t>column_format_state.csv</a:t>
            </a:r>
            <a:r>
              <a:rPr lang="en-PH" sz="1400" dirty="0">
                <a:solidFill>
                  <a:schemeClr val="bg1">
                    <a:lumMod val="95000"/>
                  </a:schemeClr>
                </a:solidFill>
                <a:latin typeface="Arial"/>
              </a:rPr>
              <a:t>[1:2]}} Column Formats</a:t>
            </a:r>
          </a:p>
        </p:txBody>
      </p:sp>
      <p:sp>
        <p:nvSpPr>
          <p:cNvPr id="40" name="TextBox 39">
            <a:extLst>
              <a:ext uri="{FF2B5EF4-FFF2-40B4-BE49-F238E27FC236}">
                <a16:creationId xmlns:a16="http://schemas.microsoft.com/office/drawing/2014/main" id="{52B593CA-05C6-2F46-88E1-0AD3B6A40B6A}"/>
              </a:ext>
            </a:extLst>
          </p:cNvPr>
          <p:cNvSpPr txBox="1"/>
          <p:nvPr/>
        </p:nvSpPr>
        <p:spPr>
          <a:xfrm>
            <a:off x="4203329" y="3825950"/>
            <a:ext cx="2906868" cy="400110"/>
          </a:xfrm>
          <a:prstGeom prst="rect">
            <a:avLst/>
          </a:prstGeom>
          <a:noFill/>
        </p:spPr>
        <p:txBody>
          <a:bodyPr wrap="square" rtlCol="0">
            <a:spAutoFit/>
          </a:bodyPr>
          <a:lstStyle/>
          <a:p>
            <a:pPr marL="0" marR="0" lvl="0" indent="0" algn="l" defTabSz="914400" rtl="0" eaLnBrk="1" fontAlgn="auto" latinLnBrk="0" hangingPunct="1">
              <a:spcBef>
                <a:spcPts val="0"/>
              </a:spcBef>
              <a:spcAft>
                <a:spcPts val="300"/>
              </a:spcAft>
              <a:buClrTx/>
              <a:buSzTx/>
              <a:buFontTx/>
              <a:buNone/>
              <a:tabLst/>
              <a:defRPr/>
            </a:pPr>
            <a:r>
              <a:rPr lang="en-GB" sz="2000" b="1" dirty="0">
                <a:solidFill>
                  <a:schemeClr val="bg1"/>
                </a:solidFill>
                <a:latin typeface="Arial" pitchFamily="34" charset="0"/>
                <a:cs typeface="Arial" pitchFamily="34" charset="0"/>
              </a:rPr>
              <a:t>Special</a:t>
            </a:r>
            <a:r>
              <a:rPr kumimoji="0" lang="en-GB" sz="2000" b="1" i="0" u="none" strike="noStrike" kern="1200" cap="none" spc="0" normalizeH="0" baseline="0" noProof="0" dirty="0">
                <a:ln>
                  <a:noFill/>
                </a:ln>
                <a:solidFill>
                  <a:schemeClr val="bg2"/>
                </a:solidFill>
                <a:effectLst/>
                <a:uLnTx/>
                <a:uFillTx/>
                <a:latin typeface="Arial" pitchFamily="34" charset="0"/>
                <a:ea typeface="+mn-ea"/>
                <a:cs typeface="Arial" pitchFamily="34" charset="0"/>
              </a:rPr>
              <a:t> </a:t>
            </a:r>
            <a:r>
              <a:rPr lang="en-GB" sz="2000" b="1" dirty="0">
                <a:solidFill>
                  <a:schemeClr val="bg1"/>
                </a:solidFill>
                <a:latin typeface="Arial" pitchFamily="34" charset="0"/>
                <a:cs typeface="Arial" pitchFamily="34" charset="0"/>
              </a:rPr>
              <a:t>Data</a:t>
            </a:r>
            <a:r>
              <a:rPr kumimoji="0" lang="en-GB" sz="2000" b="1" i="0" u="none" strike="noStrike" kern="1200" cap="none" spc="0" normalizeH="0" baseline="0" noProof="0" dirty="0">
                <a:ln>
                  <a:noFill/>
                </a:ln>
                <a:solidFill>
                  <a:schemeClr val="bg2"/>
                </a:solidFill>
                <a:effectLst/>
                <a:uLnTx/>
                <a:uFillTx/>
                <a:latin typeface="Arial" pitchFamily="34" charset="0"/>
                <a:ea typeface="+mn-ea"/>
                <a:cs typeface="Arial" pitchFamily="34" charset="0"/>
              </a:rPr>
              <a:t> </a:t>
            </a:r>
            <a:r>
              <a:rPr lang="en-GB" sz="2000" b="1" dirty="0">
                <a:solidFill>
                  <a:schemeClr val="bg1"/>
                </a:solidFill>
                <a:latin typeface="Arial" pitchFamily="34" charset="0"/>
                <a:cs typeface="Arial" pitchFamily="34" charset="0"/>
              </a:rPr>
              <a:t>Types</a:t>
            </a:r>
          </a:p>
        </p:txBody>
      </p:sp>
      <p:sp>
        <p:nvSpPr>
          <p:cNvPr id="41" name="TextBox 40">
            <a:extLst>
              <a:ext uri="{FF2B5EF4-FFF2-40B4-BE49-F238E27FC236}">
                <a16:creationId xmlns:a16="http://schemas.microsoft.com/office/drawing/2014/main" id="{3E8950F5-B661-FA4B-ACDE-4A18836A88C8}"/>
              </a:ext>
            </a:extLst>
          </p:cNvPr>
          <p:cNvSpPr txBox="1"/>
          <p:nvPr/>
        </p:nvSpPr>
        <p:spPr>
          <a:xfrm>
            <a:off x="8569617" y="1945539"/>
            <a:ext cx="3207342" cy="553998"/>
          </a:xfrm>
          <a:prstGeom prst="rect">
            <a:avLst/>
          </a:prstGeom>
          <a:noFill/>
        </p:spPr>
        <p:txBody>
          <a:bodyPr wrap="square" lIns="0" tIns="0" rIns="0" bIns="0" rtlCol="0">
            <a:spAutoFit/>
          </a:bodyPr>
          <a:lstStyle/>
          <a:p>
            <a:pPr lvl="0">
              <a:spcAft>
                <a:spcPts val="600"/>
              </a:spcAft>
              <a:defRPr sz="1200">
                <a:solidFill>
                  <a:srgbClr val="6B767D"/>
                </a:solidFill>
                <a:latin typeface="Arial"/>
              </a:defRPr>
            </a:pPr>
            <a:r>
              <a:rPr lang="en-PH" sz="1200" dirty="0">
                <a:solidFill>
                  <a:schemeClr val="bg2"/>
                </a:solidFill>
                <a:latin typeface="Arial"/>
              </a:rPr>
              <a:t>Column Formatting allows users to control data type precision. If not handled properly in the ETL logic, it can cause reconciliation issues.</a:t>
            </a:r>
          </a:p>
        </p:txBody>
      </p:sp>
      <p:sp>
        <p:nvSpPr>
          <p:cNvPr id="42" name="TextBox 41">
            <a:extLst>
              <a:ext uri="{FF2B5EF4-FFF2-40B4-BE49-F238E27FC236}">
                <a16:creationId xmlns:a16="http://schemas.microsoft.com/office/drawing/2014/main" id="{5DEDD4D0-E628-B043-9113-CE482A6BFF81}"/>
              </a:ext>
            </a:extLst>
          </p:cNvPr>
          <p:cNvSpPr txBox="1"/>
          <p:nvPr/>
        </p:nvSpPr>
        <p:spPr>
          <a:xfrm>
            <a:off x="8569617" y="2857049"/>
            <a:ext cx="3207342" cy="738664"/>
          </a:xfrm>
          <a:prstGeom prst="rect">
            <a:avLst/>
          </a:prstGeom>
          <a:noFill/>
        </p:spPr>
        <p:txBody>
          <a:bodyPr wrap="square" lIns="0" tIns="0" rIns="0" bIns="0" rtlCol="0">
            <a:spAutoFit/>
          </a:bodyPr>
          <a:lstStyle/>
          <a:p>
            <a:pPr lvl="0">
              <a:spcAft>
                <a:spcPts val="600"/>
              </a:spcAft>
              <a:defRPr sz="1200">
                <a:solidFill>
                  <a:srgbClr val="384951"/>
                </a:solidFill>
                <a:latin typeface="Arial"/>
              </a:defRPr>
            </a:pPr>
            <a:r>
              <a:rPr lang="en-US" sz="1200" dirty="0">
                <a:solidFill>
                  <a:schemeClr val="bg2"/>
                </a:solidFill>
              </a:rPr>
              <a:t>Teradata offers multi-level partitioning that is not found in other databases. Lack of this feature will result in significantly worse performance for partitioned queries.</a:t>
            </a:r>
            <a:endParaRPr lang="en-PH" sz="1200" dirty="0">
              <a:solidFill>
                <a:schemeClr val="bg2"/>
              </a:solidFill>
              <a:latin typeface="Arial"/>
            </a:endParaRPr>
          </a:p>
        </p:txBody>
      </p:sp>
      <p:sp>
        <p:nvSpPr>
          <p:cNvPr id="43" name="TextBox 42">
            <a:extLst>
              <a:ext uri="{FF2B5EF4-FFF2-40B4-BE49-F238E27FC236}">
                <a16:creationId xmlns:a16="http://schemas.microsoft.com/office/drawing/2014/main" id="{EF7FA158-D2C8-594F-A30A-F9BE4BB19152}"/>
              </a:ext>
            </a:extLst>
          </p:cNvPr>
          <p:cNvSpPr txBox="1"/>
          <p:nvPr/>
        </p:nvSpPr>
        <p:spPr>
          <a:xfrm>
            <a:off x="8569617" y="3934845"/>
            <a:ext cx="3200290" cy="923330"/>
          </a:xfrm>
          <a:prstGeom prst="rect">
            <a:avLst/>
          </a:prstGeom>
          <a:noFill/>
        </p:spPr>
        <p:txBody>
          <a:bodyPr wrap="square" lIns="0" tIns="0" rIns="0" bIns="0" rtlCol="0">
            <a:spAutoFit/>
          </a:bodyPr>
          <a:lstStyle/>
          <a:p>
            <a:pPr lvl="0">
              <a:spcAft>
                <a:spcPts val="600"/>
              </a:spcAft>
              <a:defRPr sz="1200">
                <a:solidFill>
                  <a:srgbClr val="6B767D"/>
                </a:solidFill>
                <a:latin typeface="Arial"/>
              </a:defRPr>
            </a:pPr>
            <a:r>
              <a:rPr lang="en-US" sz="1200" dirty="0">
                <a:solidFill>
                  <a:schemeClr val="bg2"/>
                </a:solidFill>
              </a:rPr>
              <a:t>These data types provide specialized business capabilities such as Time Series, Geospatial, Temporal, and Unstructured Data processing. Absence of the data types will make it difficult to provide high-level business capabilities.</a:t>
            </a:r>
            <a:endParaRPr lang="en-PH" sz="1200" dirty="0">
              <a:solidFill>
                <a:schemeClr val="bg2"/>
              </a:solidFill>
              <a:latin typeface="Arial"/>
            </a:endParaRPr>
          </a:p>
        </p:txBody>
      </p:sp>
    </p:spTree>
    <p:custDataLst>
      <p:tags r:id="rId1"/>
    </p:custDataLst>
    <p:extLst>
      <p:ext uri="{BB962C8B-B14F-4D97-AF65-F5344CB8AC3E}">
        <p14:creationId xmlns:p14="http://schemas.microsoft.com/office/powerpoint/2010/main" val="1679747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DDBD83C2-2A74-EF46-850B-903A7F24A29D}"/>
              </a:ext>
            </a:extLst>
          </p:cNvPr>
          <p:cNvSpPr>
            <a:spLocks noGrp="1"/>
          </p:cNvSpPr>
          <p:nvPr>
            <p:ph type="subTitle" idx="1"/>
          </p:nvPr>
        </p:nvSpPr>
        <p:spPr/>
        <p:txBody>
          <a:bodyPr/>
          <a:lstStyle/>
          <a:p>
            <a:endParaRPr lang="en-US"/>
          </a:p>
        </p:txBody>
      </p:sp>
      <p:sp>
        <p:nvSpPr>
          <p:cNvPr id="3" name="Text Placeholder 2">
            <a:extLst>
              <a:ext uri="{FF2B5EF4-FFF2-40B4-BE49-F238E27FC236}">
                <a16:creationId xmlns:a16="http://schemas.microsoft.com/office/drawing/2014/main" id="{509F9AD0-0A56-D747-BB70-6600F4F4C728}"/>
              </a:ext>
            </a:extLst>
          </p:cNvPr>
          <p:cNvSpPr>
            <a:spLocks noGrp="1"/>
          </p:cNvSpPr>
          <p:nvPr>
            <p:ph type="body" sz="quarter" idx="10"/>
          </p:nvPr>
        </p:nvSpPr>
        <p:spPr/>
        <p:txBody>
          <a:bodyPr/>
          <a:lstStyle/>
          <a:p>
            <a:r>
              <a:rPr lang="en-US"/>
              <a:t>Summary</a:t>
            </a:r>
          </a:p>
        </p:txBody>
      </p:sp>
    </p:spTree>
    <p:extLst>
      <p:ext uri="{BB962C8B-B14F-4D97-AF65-F5344CB8AC3E}">
        <p14:creationId xmlns:p14="http://schemas.microsoft.com/office/powerpoint/2010/main" val="1507587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descr="Full screen preview">
            <a:extLst>
              <a:ext uri="{FF2B5EF4-FFF2-40B4-BE49-F238E27FC236}">
                <a16:creationId xmlns:a16="http://schemas.microsoft.com/office/drawing/2014/main" id="{55A350B2-F946-43C4-9F7F-58968010BB71}"/>
              </a:ext>
            </a:extLst>
          </p:cNvPr>
          <p:cNvPicPr>
            <a:picLocks noGrp="1" noChangeAspect="1" noChangeArrowheads="1"/>
          </p:cNvPicPr>
          <p:nvPr>
            <p:ph sz="quarter" idx="17"/>
          </p:nvPr>
        </p:nvPicPr>
        <p:blipFill rotWithShape="1">
          <a:blip r:embed="rId3" cstate="hqprint">
            <a:alphaModFix/>
            <a:extLst>
              <a:ext uri="{BEBA8EAE-BF5A-486C-A8C5-ECC9F3942E4B}">
                <a14:imgProps xmlns:a14="http://schemas.microsoft.com/office/drawing/2010/main">
                  <a14:imgLayer r:embed="rId4">
                    <a14:imgEffect>
                      <a14:colorTemperature colorTemp="11500"/>
                    </a14:imgEffect>
                    <a14:imgEffect>
                      <a14:brightnessContrast bright="-35000"/>
                    </a14:imgEffect>
                  </a14:imgLayer>
                </a14:imgProps>
              </a:ext>
              <a:ext uri="{28A0092B-C50C-407E-A947-70E740481C1C}">
                <a14:useLocalDpi xmlns:a14="http://schemas.microsoft.com/office/drawing/2010/main"/>
              </a:ext>
            </a:extLst>
          </a:blip>
          <a:srcRect l="-41"/>
          <a:stretch/>
        </p:blipFill>
        <p:spPr bwMode="auto">
          <a:xfrm>
            <a:off x="305352" y="314891"/>
            <a:ext cx="11581296" cy="5794507"/>
          </a:xfrm>
          <a:prstGeom prst="rect">
            <a:avLst/>
          </a:prstGeom>
          <a:solidFill>
            <a:srgbClr val="FFFFFF">
              <a:alpha val="55000"/>
            </a:srgbClr>
          </a:solidFill>
        </p:spPr>
      </p:pic>
      <p:sp>
        <p:nvSpPr>
          <p:cNvPr id="6" name="Title 5">
            <a:extLst>
              <a:ext uri="{FF2B5EF4-FFF2-40B4-BE49-F238E27FC236}">
                <a16:creationId xmlns:a16="http://schemas.microsoft.com/office/drawing/2014/main" id="{A46D903C-C1AC-4FC4-98C6-6B2211CE9864}"/>
              </a:ext>
            </a:extLst>
          </p:cNvPr>
          <p:cNvSpPr>
            <a:spLocks noGrp="1"/>
          </p:cNvSpPr>
          <p:nvPr>
            <p:ph type="title"/>
          </p:nvPr>
        </p:nvSpPr>
        <p:spPr>
          <a:xfrm>
            <a:off x="1074474" y="1340898"/>
            <a:ext cx="9898326" cy="715294"/>
          </a:xfrm>
        </p:spPr>
        <p:txBody>
          <a:bodyPr anchor="b">
            <a:noAutofit/>
          </a:bodyPr>
          <a:lstStyle/>
          <a:p>
            <a:r>
              <a:rPr lang="en-US" sz="3600" dirty="0">
                <a:solidFill>
                  <a:schemeClr val="bg1"/>
                </a:solidFill>
              </a:rPr>
              <a:t>Vantage Success Through Value Delivery</a:t>
            </a:r>
          </a:p>
        </p:txBody>
      </p:sp>
      <p:sp>
        <p:nvSpPr>
          <p:cNvPr id="8" name="Content Placeholder 7">
            <a:extLst>
              <a:ext uri="{FF2B5EF4-FFF2-40B4-BE49-F238E27FC236}">
                <a16:creationId xmlns:a16="http://schemas.microsoft.com/office/drawing/2014/main" id="{F7BA26A6-5858-415A-B68F-50FB38496983}"/>
              </a:ext>
            </a:extLst>
          </p:cNvPr>
          <p:cNvSpPr>
            <a:spLocks noGrp="1"/>
          </p:cNvSpPr>
          <p:nvPr>
            <p:ph sz="quarter" idx="16"/>
          </p:nvPr>
        </p:nvSpPr>
        <p:spPr>
          <a:xfrm>
            <a:off x="1074474" y="3313565"/>
            <a:ext cx="3965875" cy="1916357"/>
          </a:xfrm>
        </p:spPr>
        <p:txBody>
          <a:bodyPr>
            <a:normAutofit/>
          </a:bodyPr>
          <a:lstStyle/>
          <a:p>
            <a:pPr marL="0" indent="0">
              <a:lnSpc>
                <a:spcPct val="100000"/>
              </a:lnSpc>
              <a:spcBef>
                <a:spcPts val="500"/>
              </a:spcBef>
              <a:buNone/>
            </a:pPr>
            <a:r>
              <a:rPr lang="en-US" sz="1800">
                <a:solidFill>
                  <a:schemeClr val="bg1"/>
                </a:solidFill>
              </a:rPr>
              <a:t>Understanding platform characteristics</a:t>
            </a:r>
          </a:p>
          <a:p>
            <a:pPr>
              <a:lnSpc>
                <a:spcPct val="100000"/>
              </a:lnSpc>
              <a:spcBef>
                <a:spcPts val="500"/>
              </a:spcBef>
            </a:pPr>
            <a:r>
              <a:rPr lang="en-US" sz="1800">
                <a:solidFill>
                  <a:schemeClr val="bg1"/>
                </a:solidFill>
              </a:rPr>
              <a:t>Performance</a:t>
            </a:r>
          </a:p>
          <a:p>
            <a:pPr>
              <a:lnSpc>
                <a:spcPct val="100000"/>
              </a:lnSpc>
              <a:spcBef>
                <a:spcPts val="500"/>
              </a:spcBef>
            </a:pPr>
            <a:r>
              <a:rPr lang="en-US" sz="1800">
                <a:solidFill>
                  <a:schemeClr val="bg1"/>
                </a:solidFill>
              </a:rPr>
              <a:t>Quotas and Limits</a:t>
            </a:r>
          </a:p>
          <a:p>
            <a:pPr>
              <a:lnSpc>
                <a:spcPct val="100000"/>
              </a:lnSpc>
              <a:spcBef>
                <a:spcPts val="500"/>
              </a:spcBef>
            </a:pPr>
            <a:r>
              <a:rPr lang="en-US" sz="1800">
                <a:solidFill>
                  <a:schemeClr val="bg1"/>
                </a:solidFill>
              </a:rPr>
              <a:t>Schema</a:t>
            </a:r>
            <a:endParaRPr lang="en-US" sz="1800"/>
          </a:p>
          <a:p>
            <a:endParaRPr lang="en-US"/>
          </a:p>
        </p:txBody>
      </p:sp>
      <p:sp>
        <p:nvSpPr>
          <p:cNvPr id="2" name="Rectangle 1">
            <a:extLst>
              <a:ext uri="{FF2B5EF4-FFF2-40B4-BE49-F238E27FC236}">
                <a16:creationId xmlns:a16="http://schemas.microsoft.com/office/drawing/2014/main" id="{FEE9CBFD-3A79-8E4D-81CD-78EAD1E7AFE6}"/>
              </a:ext>
            </a:extLst>
          </p:cNvPr>
          <p:cNvSpPr/>
          <p:nvPr/>
        </p:nvSpPr>
        <p:spPr>
          <a:xfrm>
            <a:off x="5898679" y="3313564"/>
            <a:ext cx="2273677" cy="1293277"/>
          </a:xfrm>
          <a:prstGeom prst="rect">
            <a:avLst/>
          </a:prstGeom>
        </p:spPr>
        <p:txBody>
          <a:bodyPr vert="horz" lIns="0" tIns="0" rIns="0" bIns="0" rtlCol="0">
            <a:normAutofit/>
          </a:bodyPr>
          <a:lstStyle/>
          <a:p>
            <a:pPr>
              <a:spcBef>
                <a:spcPts val="500"/>
              </a:spcBef>
            </a:pPr>
            <a:r>
              <a:rPr lang="en-US">
                <a:solidFill>
                  <a:schemeClr val="bg1"/>
                </a:solidFill>
              </a:rPr>
              <a:t>Leads to successful</a:t>
            </a:r>
            <a:br>
              <a:rPr lang="en-US">
                <a:solidFill>
                  <a:schemeClr val="bg1"/>
                </a:solidFill>
              </a:rPr>
            </a:br>
            <a:r>
              <a:rPr lang="en-US">
                <a:solidFill>
                  <a:schemeClr val="bg1"/>
                </a:solidFill>
              </a:rPr>
              <a:t>migration decisions</a:t>
            </a:r>
          </a:p>
        </p:txBody>
      </p:sp>
      <p:grpSp>
        <p:nvGrpSpPr>
          <p:cNvPr id="4" name="Group 3">
            <a:extLst>
              <a:ext uri="{FF2B5EF4-FFF2-40B4-BE49-F238E27FC236}">
                <a16:creationId xmlns:a16="http://schemas.microsoft.com/office/drawing/2014/main" id="{C75FEDDE-8812-6647-8AF6-07FF2354A7F3}"/>
              </a:ext>
            </a:extLst>
          </p:cNvPr>
          <p:cNvGrpSpPr/>
          <p:nvPr/>
        </p:nvGrpSpPr>
        <p:grpSpPr>
          <a:xfrm>
            <a:off x="1074475" y="2636144"/>
            <a:ext cx="576000" cy="576000"/>
            <a:chOff x="1670262" y="2601237"/>
            <a:chExt cx="576000" cy="576000"/>
          </a:xfrm>
        </p:grpSpPr>
        <p:sp>
          <p:nvSpPr>
            <p:cNvPr id="12" name="Oval 11">
              <a:extLst>
                <a:ext uri="{FF2B5EF4-FFF2-40B4-BE49-F238E27FC236}">
                  <a16:creationId xmlns:a16="http://schemas.microsoft.com/office/drawing/2014/main" id="{DE7B8848-8BF6-9645-B920-08739D09D327}"/>
                </a:ext>
              </a:extLst>
            </p:cNvPr>
            <p:cNvSpPr>
              <a:spLocks noChangeAspect="1"/>
            </p:cNvSpPr>
            <p:nvPr/>
          </p:nvSpPr>
          <p:spPr>
            <a:xfrm>
              <a:off x="1670262" y="2601237"/>
              <a:ext cx="576000" cy="576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pic>
          <p:nvPicPr>
            <p:cNvPr id="3" name="Picture 2">
              <a:extLst>
                <a:ext uri="{FF2B5EF4-FFF2-40B4-BE49-F238E27FC236}">
                  <a16:creationId xmlns:a16="http://schemas.microsoft.com/office/drawing/2014/main" id="{F17A8CBF-76D8-E549-B8C6-1C45700658C1}"/>
                </a:ext>
              </a:extLst>
            </p:cNvPr>
            <p:cNvPicPr>
              <a:picLocks noChangeAspect="1"/>
            </p:cNvPicPr>
            <p:nvPr/>
          </p:nvPicPr>
          <p:blipFill>
            <a:blip r:embed="rId5"/>
            <a:stretch>
              <a:fillRect/>
            </a:stretch>
          </p:blipFill>
          <p:spPr>
            <a:xfrm>
              <a:off x="1838470" y="2762659"/>
              <a:ext cx="266479" cy="253156"/>
            </a:xfrm>
            <a:prstGeom prst="rect">
              <a:avLst/>
            </a:prstGeom>
          </p:spPr>
        </p:pic>
      </p:grpSp>
      <p:grpSp>
        <p:nvGrpSpPr>
          <p:cNvPr id="13" name="Group 12">
            <a:extLst>
              <a:ext uri="{FF2B5EF4-FFF2-40B4-BE49-F238E27FC236}">
                <a16:creationId xmlns:a16="http://schemas.microsoft.com/office/drawing/2014/main" id="{63EBB629-7BF7-CC4F-BBE5-B513C7DAE4F0}"/>
              </a:ext>
            </a:extLst>
          </p:cNvPr>
          <p:cNvGrpSpPr/>
          <p:nvPr/>
        </p:nvGrpSpPr>
        <p:grpSpPr>
          <a:xfrm>
            <a:off x="5898679" y="2636144"/>
            <a:ext cx="576000" cy="576000"/>
            <a:chOff x="5145446" y="2636144"/>
            <a:chExt cx="576000" cy="576000"/>
          </a:xfrm>
        </p:grpSpPr>
        <p:sp>
          <p:nvSpPr>
            <p:cNvPr id="15" name="Oval 14">
              <a:extLst>
                <a:ext uri="{FF2B5EF4-FFF2-40B4-BE49-F238E27FC236}">
                  <a16:creationId xmlns:a16="http://schemas.microsoft.com/office/drawing/2014/main" id="{5CB2AE56-D473-BA45-811E-E267F986A9E0}"/>
                </a:ext>
              </a:extLst>
            </p:cNvPr>
            <p:cNvSpPr>
              <a:spLocks noChangeAspect="1"/>
            </p:cNvSpPr>
            <p:nvPr/>
          </p:nvSpPr>
          <p:spPr>
            <a:xfrm>
              <a:off x="5145446" y="2636144"/>
              <a:ext cx="576000" cy="576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pic>
          <p:nvPicPr>
            <p:cNvPr id="5" name="Picture 4">
              <a:extLst>
                <a:ext uri="{FF2B5EF4-FFF2-40B4-BE49-F238E27FC236}">
                  <a16:creationId xmlns:a16="http://schemas.microsoft.com/office/drawing/2014/main" id="{AAD5B6BA-2F9F-E04C-A528-006FDA601636}"/>
                </a:ext>
              </a:extLst>
            </p:cNvPr>
            <p:cNvPicPr>
              <a:picLocks noChangeAspect="1"/>
            </p:cNvPicPr>
            <p:nvPr/>
          </p:nvPicPr>
          <p:blipFill>
            <a:blip r:embed="rId6"/>
            <a:stretch>
              <a:fillRect/>
            </a:stretch>
          </p:blipFill>
          <p:spPr>
            <a:xfrm>
              <a:off x="5299528" y="2790226"/>
              <a:ext cx="267836" cy="267836"/>
            </a:xfrm>
            <a:prstGeom prst="rect">
              <a:avLst/>
            </a:prstGeom>
          </p:spPr>
        </p:pic>
      </p:grpSp>
    </p:spTree>
    <p:extLst>
      <p:ext uri="{BB962C8B-B14F-4D97-AF65-F5344CB8AC3E}">
        <p14:creationId xmlns:p14="http://schemas.microsoft.com/office/powerpoint/2010/main" val="1475431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Rounded Rectangle 128">
            <a:extLst>
              <a:ext uri="{FF2B5EF4-FFF2-40B4-BE49-F238E27FC236}">
                <a16:creationId xmlns:a16="http://schemas.microsoft.com/office/drawing/2014/main" id="{6C8A86C0-DB40-AF45-AFC2-7BD7141DA0B6}"/>
              </a:ext>
            </a:extLst>
          </p:cNvPr>
          <p:cNvSpPr/>
          <p:nvPr/>
        </p:nvSpPr>
        <p:spPr>
          <a:xfrm>
            <a:off x="571500" y="4565975"/>
            <a:ext cx="9933183" cy="1483477"/>
          </a:xfrm>
          <a:prstGeom prst="roundRect">
            <a:avLst>
              <a:gd name="adj" fmla="val 501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sp>
        <p:nvSpPr>
          <p:cNvPr id="123" name="Rounded Rectangle 122">
            <a:extLst>
              <a:ext uri="{FF2B5EF4-FFF2-40B4-BE49-F238E27FC236}">
                <a16:creationId xmlns:a16="http://schemas.microsoft.com/office/drawing/2014/main" id="{027612D1-1B9D-CC4B-A7D2-15E5CAE89918}"/>
              </a:ext>
            </a:extLst>
          </p:cNvPr>
          <p:cNvSpPr/>
          <p:nvPr/>
        </p:nvSpPr>
        <p:spPr>
          <a:xfrm>
            <a:off x="2255750" y="2228969"/>
            <a:ext cx="8260923" cy="1646596"/>
          </a:xfrm>
          <a:prstGeom prst="roundRect">
            <a:avLst>
              <a:gd name="adj" fmla="val 501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cxnSp>
        <p:nvCxnSpPr>
          <p:cNvPr id="125" name="Straight Connector 124">
            <a:extLst>
              <a:ext uri="{FF2B5EF4-FFF2-40B4-BE49-F238E27FC236}">
                <a16:creationId xmlns:a16="http://schemas.microsoft.com/office/drawing/2014/main" id="{AA3E5F3B-3102-CD4F-9934-2EF3710BAAFA}"/>
              </a:ext>
            </a:extLst>
          </p:cNvPr>
          <p:cNvCxnSpPr>
            <a:cxnSpLocks/>
          </p:cNvCxnSpPr>
          <p:nvPr/>
        </p:nvCxnSpPr>
        <p:spPr>
          <a:xfrm>
            <a:off x="3106698" y="2228969"/>
            <a:ext cx="0" cy="3820630"/>
          </a:xfrm>
          <a:prstGeom prst="line">
            <a:avLst/>
          </a:prstGeom>
          <a:ln w="6350">
            <a:solidFill>
              <a:schemeClr val="tx1">
                <a:alpha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84" name="Rounded Rectangle 83">
            <a:extLst>
              <a:ext uri="{FF2B5EF4-FFF2-40B4-BE49-F238E27FC236}">
                <a16:creationId xmlns:a16="http://schemas.microsoft.com/office/drawing/2014/main" id="{58074DC1-BEBF-BF44-BF06-3CF248BBF804}"/>
              </a:ext>
            </a:extLst>
          </p:cNvPr>
          <p:cNvSpPr/>
          <p:nvPr/>
        </p:nvSpPr>
        <p:spPr>
          <a:xfrm>
            <a:off x="575310" y="2228969"/>
            <a:ext cx="1632851" cy="1649855"/>
          </a:xfrm>
          <a:prstGeom prst="roundRect">
            <a:avLst>
              <a:gd name="adj" fmla="val 49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cxnSp>
        <p:nvCxnSpPr>
          <p:cNvPr id="126" name="Straight Connector 125">
            <a:extLst>
              <a:ext uri="{FF2B5EF4-FFF2-40B4-BE49-F238E27FC236}">
                <a16:creationId xmlns:a16="http://schemas.microsoft.com/office/drawing/2014/main" id="{00493D1C-0889-5D48-85F2-E689D2602C52}"/>
              </a:ext>
            </a:extLst>
          </p:cNvPr>
          <p:cNvCxnSpPr>
            <a:cxnSpLocks/>
          </p:cNvCxnSpPr>
          <p:nvPr/>
        </p:nvCxnSpPr>
        <p:spPr>
          <a:xfrm>
            <a:off x="5740163" y="2228969"/>
            <a:ext cx="0" cy="3812532"/>
          </a:xfrm>
          <a:prstGeom prst="line">
            <a:avLst/>
          </a:prstGeom>
          <a:ln w="6350">
            <a:solidFill>
              <a:schemeClr val="tx1">
                <a:alpha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ext Placeholder 1">
            <a:extLst>
              <a:ext uri="{FF2B5EF4-FFF2-40B4-BE49-F238E27FC236}">
                <a16:creationId xmlns:a16="http://schemas.microsoft.com/office/drawing/2014/main" id="{02F8DE65-3855-4D47-92CA-46364C26ADCC}"/>
              </a:ext>
            </a:extLst>
          </p:cNvPr>
          <p:cNvSpPr>
            <a:spLocks noGrp="1"/>
          </p:cNvSpPr>
          <p:nvPr>
            <p:ph type="body" sz="quarter" idx="11"/>
          </p:nvPr>
        </p:nvSpPr>
        <p:spPr>
          <a:xfrm>
            <a:off x="576072" y="1088429"/>
            <a:ext cx="11033760" cy="813548"/>
          </a:xfrm>
        </p:spPr>
        <p:txBody>
          <a:bodyPr/>
          <a:lstStyle/>
          <a:p>
            <a:pPr lvl="0">
              <a:lnSpc>
                <a:spcPts val="1000"/>
              </a:lnSpc>
              <a:defRPr/>
            </a:pPr>
            <a:r>
              <a:rPr lang="en-US" sz="1600">
                <a:solidFill>
                  <a:srgbClr val="384951"/>
                </a:solidFill>
              </a:rPr>
              <a:t>Migrating to the same data model and Vantage software accelerates the journey to the cloud, </a:t>
            </a:r>
          </a:p>
          <a:p>
            <a:pPr lvl="0">
              <a:lnSpc>
                <a:spcPts val="1000"/>
              </a:lnSpc>
              <a:defRPr/>
            </a:pPr>
            <a:r>
              <a:rPr lang="en-US" sz="1600">
                <a:solidFill>
                  <a:srgbClr val="384951"/>
                </a:solidFill>
              </a:rPr>
              <a:t>enables progress in advanced analytics and drives new value </a:t>
            </a:r>
          </a:p>
        </p:txBody>
      </p:sp>
      <p:sp>
        <p:nvSpPr>
          <p:cNvPr id="36" name="Title 1">
            <a:extLst>
              <a:ext uri="{FF2B5EF4-FFF2-40B4-BE49-F238E27FC236}">
                <a16:creationId xmlns:a16="http://schemas.microsoft.com/office/drawing/2014/main" id="{D8732D47-C49C-8B49-92B3-42385CD353A8}"/>
              </a:ext>
            </a:extLst>
          </p:cNvPr>
          <p:cNvSpPr>
            <a:spLocks noGrp="1"/>
          </p:cNvSpPr>
          <p:nvPr>
            <p:ph type="title"/>
          </p:nvPr>
        </p:nvSpPr>
        <p:spPr/>
        <p:txBody>
          <a:bodyPr/>
          <a:lstStyle/>
          <a:p>
            <a:r>
              <a:rPr lang="en-US" sz="2400"/>
              <a:t>Teradata + Public Cloud = Lowest Risk, Fastest Time to Value</a:t>
            </a:r>
            <a:br>
              <a:rPr lang="en-US" sz="2400"/>
            </a:br>
            <a:endParaRPr lang="en-US" sz="2400"/>
          </a:p>
        </p:txBody>
      </p:sp>
      <p:sp>
        <p:nvSpPr>
          <p:cNvPr id="52" name="TextBox 51">
            <a:extLst>
              <a:ext uri="{FF2B5EF4-FFF2-40B4-BE49-F238E27FC236}">
                <a16:creationId xmlns:a16="http://schemas.microsoft.com/office/drawing/2014/main" id="{BFA52EBE-F5C0-4444-8FBD-29504F73A0AA}"/>
              </a:ext>
            </a:extLst>
          </p:cNvPr>
          <p:cNvSpPr txBox="1"/>
          <p:nvPr/>
        </p:nvSpPr>
        <p:spPr>
          <a:xfrm>
            <a:off x="612831" y="5537517"/>
            <a:ext cx="820764"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effectLst/>
                <a:uLnTx/>
                <a:uFillTx/>
                <a:latin typeface="Arial" panose="020B0604020202020204"/>
                <a:ea typeface="+mn-ea"/>
                <a:cs typeface="+mn-cs"/>
              </a:rPr>
              <a:t>Ecosystem analysis</a:t>
            </a:r>
          </a:p>
        </p:txBody>
      </p:sp>
      <p:sp>
        <p:nvSpPr>
          <p:cNvPr id="53" name="TextBox 52">
            <a:extLst>
              <a:ext uri="{FF2B5EF4-FFF2-40B4-BE49-F238E27FC236}">
                <a16:creationId xmlns:a16="http://schemas.microsoft.com/office/drawing/2014/main" id="{89C89082-B134-C143-A33E-FD754F58B805}"/>
              </a:ext>
            </a:extLst>
          </p:cNvPr>
          <p:cNvSpPr txBox="1"/>
          <p:nvPr/>
        </p:nvSpPr>
        <p:spPr>
          <a:xfrm>
            <a:off x="705581" y="4830953"/>
            <a:ext cx="1502580"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effectLst/>
                <a:uLnTx/>
                <a:uFillTx/>
                <a:latin typeface="Arial" panose="020B0604020202020204"/>
                <a:ea typeface="+mn-ea"/>
                <a:cs typeface="+mn-cs"/>
              </a:rPr>
              <a:t>Data Structure Design</a:t>
            </a:r>
          </a:p>
        </p:txBody>
      </p:sp>
      <p:sp>
        <p:nvSpPr>
          <p:cNvPr id="54" name="TextBox 53">
            <a:extLst>
              <a:ext uri="{FF2B5EF4-FFF2-40B4-BE49-F238E27FC236}">
                <a16:creationId xmlns:a16="http://schemas.microsoft.com/office/drawing/2014/main" id="{9A2EB4D1-9C05-A24A-A609-AC0AA120C4BB}"/>
              </a:ext>
            </a:extLst>
          </p:cNvPr>
          <p:cNvSpPr txBox="1"/>
          <p:nvPr/>
        </p:nvSpPr>
        <p:spPr>
          <a:xfrm>
            <a:off x="1356907" y="5539830"/>
            <a:ext cx="1221803"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effectLst/>
                <a:uLnTx/>
                <a:uFillTx/>
                <a:latin typeface="Arial" panose="020B0604020202020204"/>
                <a:ea typeface="+mn-ea"/>
                <a:cs typeface="+mn-cs"/>
              </a:rPr>
              <a:t>Develop and test new data structure</a:t>
            </a:r>
          </a:p>
        </p:txBody>
      </p:sp>
      <p:sp>
        <p:nvSpPr>
          <p:cNvPr id="55" name="TextBox 54">
            <a:extLst>
              <a:ext uri="{FF2B5EF4-FFF2-40B4-BE49-F238E27FC236}">
                <a16:creationId xmlns:a16="http://schemas.microsoft.com/office/drawing/2014/main" id="{0B23AFDA-1AB5-3A47-8BC8-383F20633916}"/>
              </a:ext>
            </a:extLst>
          </p:cNvPr>
          <p:cNvSpPr txBox="1"/>
          <p:nvPr/>
        </p:nvSpPr>
        <p:spPr>
          <a:xfrm>
            <a:off x="3010716" y="5041798"/>
            <a:ext cx="4495747"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effectLst/>
                <a:uLnTx/>
                <a:uFillTx/>
                <a:latin typeface="Arial" panose="020B0604020202020204"/>
                <a:ea typeface="+mn-ea"/>
                <a:cs typeface="+mn-cs"/>
              </a:rPr>
              <a:t>Migration and testing of 30+ high priority applications and associated ETL processes</a:t>
            </a:r>
          </a:p>
        </p:txBody>
      </p:sp>
      <p:sp>
        <p:nvSpPr>
          <p:cNvPr id="56" name="TextBox 55">
            <a:extLst>
              <a:ext uri="{FF2B5EF4-FFF2-40B4-BE49-F238E27FC236}">
                <a16:creationId xmlns:a16="http://schemas.microsoft.com/office/drawing/2014/main" id="{2AC82D49-FF75-134A-9EB1-1040354BBD3A}"/>
              </a:ext>
            </a:extLst>
          </p:cNvPr>
          <p:cNvSpPr txBox="1"/>
          <p:nvPr/>
        </p:nvSpPr>
        <p:spPr>
          <a:xfrm>
            <a:off x="3325384" y="5682308"/>
            <a:ext cx="3772274" cy="255389"/>
          </a:xfrm>
          <a:prstGeom prst="round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i="0" u="none" strike="noStrike" kern="1200" cap="none" spc="0" normalizeH="0" baseline="0" noProof="0">
                <a:ln>
                  <a:noFill/>
                </a:ln>
                <a:effectLst/>
                <a:uLnTx/>
                <a:uFillTx/>
                <a:latin typeface="Arial" panose="020B0604020202020204"/>
                <a:ea typeface="+mn-ea"/>
                <a:cs typeface="+mn-cs"/>
              </a:rPr>
              <a:t>Subject matter experts and data scientists tied up supporting migration</a:t>
            </a:r>
          </a:p>
        </p:txBody>
      </p:sp>
      <p:sp>
        <p:nvSpPr>
          <p:cNvPr id="89" name="TextBox 88">
            <a:extLst>
              <a:ext uri="{FF2B5EF4-FFF2-40B4-BE49-F238E27FC236}">
                <a16:creationId xmlns:a16="http://schemas.microsoft.com/office/drawing/2014/main" id="{A8820F36-3DE8-264D-A912-D90EEB911D69}"/>
              </a:ext>
            </a:extLst>
          </p:cNvPr>
          <p:cNvSpPr txBox="1"/>
          <p:nvPr/>
        </p:nvSpPr>
        <p:spPr>
          <a:xfrm>
            <a:off x="8670307" y="5461215"/>
            <a:ext cx="1647947"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effectLst/>
                <a:uLnTx/>
                <a:uFillTx/>
                <a:latin typeface="Arial" panose="020B0604020202020204"/>
                <a:ea typeface="+mn-ea"/>
                <a:cs typeface="+mn-cs"/>
              </a:rPr>
              <a:t>Rearchitect and develop downstream systems</a:t>
            </a:r>
          </a:p>
        </p:txBody>
      </p:sp>
      <p:grpSp>
        <p:nvGrpSpPr>
          <p:cNvPr id="4" name="Group 3">
            <a:extLst>
              <a:ext uri="{FF2B5EF4-FFF2-40B4-BE49-F238E27FC236}">
                <a16:creationId xmlns:a16="http://schemas.microsoft.com/office/drawing/2014/main" id="{30C688B3-3374-104E-AC71-AA2DD9856BFF}"/>
              </a:ext>
            </a:extLst>
          </p:cNvPr>
          <p:cNvGrpSpPr/>
          <p:nvPr/>
        </p:nvGrpSpPr>
        <p:grpSpPr>
          <a:xfrm>
            <a:off x="1192862" y="3865483"/>
            <a:ext cx="8914128" cy="418034"/>
            <a:chOff x="1273880" y="3844179"/>
            <a:chExt cx="8914128" cy="571387"/>
          </a:xfrm>
        </p:grpSpPr>
        <p:sp>
          <p:nvSpPr>
            <p:cNvPr id="41" name="TextBox 40">
              <a:extLst>
                <a:ext uri="{FF2B5EF4-FFF2-40B4-BE49-F238E27FC236}">
                  <a16:creationId xmlns:a16="http://schemas.microsoft.com/office/drawing/2014/main" id="{ECCA5681-D204-D548-93FD-4A5C7A215A23}"/>
                </a:ext>
              </a:extLst>
            </p:cNvPr>
            <p:cNvSpPr txBox="1"/>
            <p:nvPr/>
          </p:nvSpPr>
          <p:spPr>
            <a:xfrm>
              <a:off x="1273880" y="3850279"/>
              <a:ext cx="987552" cy="559193"/>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chemeClr val="tx2"/>
                  </a:solidFill>
                  <a:effectLst/>
                  <a:uLnTx/>
                  <a:uFillTx/>
                  <a:latin typeface="Arial" panose="020B0604020202020204"/>
                  <a:ea typeface="+mn-ea"/>
                  <a:cs typeface="+mn-cs"/>
                </a:rPr>
                <a:t>2021</a:t>
              </a:r>
            </a:p>
          </p:txBody>
        </p:sp>
        <p:sp>
          <p:nvSpPr>
            <p:cNvPr id="42" name="TextBox 41">
              <a:extLst>
                <a:ext uri="{FF2B5EF4-FFF2-40B4-BE49-F238E27FC236}">
                  <a16:creationId xmlns:a16="http://schemas.microsoft.com/office/drawing/2014/main" id="{285713FB-ABE6-B248-B169-772D0D7D4529}"/>
                </a:ext>
              </a:extLst>
            </p:cNvPr>
            <p:cNvSpPr txBox="1"/>
            <p:nvPr/>
          </p:nvSpPr>
          <p:spPr>
            <a:xfrm>
              <a:off x="3974408" y="3856373"/>
              <a:ext cx="987552" cy="559193"/>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chemeClr val="tx2"/>
                  </a:solidFill>
                  <a:effectLst/>
                  <a:uLnTx/>
                  <a:uFillTx/>
                  <a:latin typeface="Arial" panose="020B0604020202020204"/>
                  <a:ea typeface="+mn-ea"/>
                  <a:cs typeface="+mn-cs"/>
                </a:rPr>
                <a:t>2022</a:t>
              </a:r>
            </a:p>
          </p:txBody>
        </p:sp>
        <p:sp>
          <p:nvSpPr>
            <p:cNvPr id="43" name="TextBox 42">
              <a:extLst>
                <a:ext uri="{FF2B5EF4-FFF2-40B4-BE49-F238E27FC236}">
                  <a16:creationId xmlns:a16="http://schemas.microsoft.com/office/drawing/2014/main" id="{33046BE7-A7B1-7140-B8D9-CEB9D53337A6}"/>
                </a:ext>
              </a:extLst>
            </p:cNvPr>
            <p:cNvSpPr txBox="1"/>
            <p:nvPr/>
          </p:nvSpPr>
          <p:spPr>
            <a:xfrm>
              <a:off x="6607880" y="3844179"/>
              <a:ext cx="987552" cy="559193"/>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chemeClr val="tx2"/>
                  </a:solidFill>
                  <a:effectLst/>
                  <a:uLnTx/>
                  <a:uFillTx/>
                  <a:latin typeface="Arial" panose="020B0604020202020204"/>
                  <a:ea typeface="+mn-ea"/>
                  <a:cs typeface="+mn-cs"/>
                </a:rPr>
                <a:t>2023</a:t>
              </a:r>
            </a:p>
          </p:txBody>
        </p:sp>
        <p:sp>
          <p:nvSpPr>
            <p:cNvPr id="44" name="TextBox 43">
              <a:extLst>
                <a:ext uri="{FF2B5EF4-FFF2-40B4-BE49-F238E27FC236}">
                  <a16:creationId xmlns:a16="http://schemas.microsoft.com/office/drawing/2014/main" id="{52A49652-5072-5F41-A06B-195F977907A8}"/>
                </a:ext>
              </a:extLst>
            </p:cNvPr>
            <p:cNvSpPr txBox="1"/>
            <p:nvPr/>
          </p:nvSpPr>
          <p:spPr>
            <a:xfrm>
              <a:off x="9200456" y="3848499"/>
              <a:ext cx="987552" cy="559193"/>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chemeClr val="tx2"/>
                  </a:solidFill>
                  <a:effectLst/>
                  <a:uLnTx/>
                  <a:uFillTx/>
                  <a:latin typeface="Arial" panose="020B0604020202020204"/>
                  <a:ea typeface="+mn-ea"/>
                  <a:cs typeface="+mn-cs"/>
                </a:rPr>
                <a:t>2024</a:t>
              </a:r>
            </a:p>
          </p:txBody>
        </p:sp>
      </p:grpSp>
      <p:sp>
        <p:nvSpPr>
          <p:cNvPr id="96" name="TextBox 95">
            <a:extLst>
              <a:ext uri="{FF2B5EF4-FFF2-40B4-BE49-F238E27FC236}">
                <a16:creationId xmlns:a16="http://schemas.microsoft.com/office/drawing/2014/main" id="{AF84F23B-A529-9B4F-9020-69962226319C}"/>
              </a:ext>
            </a:extLst>
          </p:cNvPr>
          <p:cNvSpPr txBox="1"/>
          <p:nvPr/>
        </p:nvSpPr>
        <p:spPr>
          <a:xfrm>
            <a:off x="503160" y="4303473"/>
            <a:ext cx="4305749" cy="259045"/>
          </a:xfrm>
          <a:prstGeom prst="rect">
            <a:avLst/>
          </a:prstGeom>
          <a:solidFill>
            <a:schemeClr val="bg1"/>
          </a:solidFill>
        </p:spPr>
        <p:txBody>
          <a:bodyPr wrap="square" rtlCol="0">
            <a:spAutoFit/>
          </a:bodyPr>
          <a:lstStyle/>
          <a:p>
            <a:pPr marL="0" marR="0" lvl="0" indent="0" defTabSz="914400" rtl="0" eaLnBrk="1" fontAlgn="auto" latinLnBrk="0" hangingPunct="1">
              <a:lnSpc>
                <a:spcPts val="1300"/>
              </a:lnSpc>
              <a:spcBef>
                <a:spcPts val="0"/>
              </a:spcBef>
              <a:spcAft>
                <a:spcPts val="0"/>
              </a:spcAft>
              <a:buClrTx/>
              <a:buSzTx/>
              <a:buFontTx/>
              <a:buNone/>
              <a:tabLst/>
              <a:defRPr/>
            </a:pPr>
            <a:r>
              <a:rPr kumimoji="0" lang="en-US" sz="1200" b="1" i="0" u="none" strike="noStrike" kern="1200" cap="none" spc="0" normalizeH="0" baseline="0" noProof="0">
                <a:ln>
                  <a:noFill/>
                </a:ln>
                <a:solidFill>
                  <a:srgbClr val="384951"/>
                </a:solidFill>
                <a:effectLst/>
                <a:uLnTx/>
                <a:uFillTx/>
                <a:latin typeface="Arial" panose="020B0604020202020204"/>
                <a:ea typeface="+mn-ea"/>
                <a:cs typeface="+mn-cs"/>
              </a:rPr>
              <a:t>Timeline for other Cloud native database offerings</a:t>
            </a:r>
          </a:p>
        </p:txBody>
      </p:sp>
      <p:sp>
        <p:nvSpPr>
          <p:cNvPr id="97" name="TextBox 96">
            <a:extLst>
              <a:ext uri="{FF2B5EF4-FFF2-40B4-BE49-F238E27FC236}">
                <a16:creationId xmlns:a16="http://schemas.microsoft.com/office/drawing/2014/main" id="{50F7BFD6-EA28-BF49-AD94-1C0C4FC93185}"/>
              </a:ext>
            </a:extLst>
          </p:cNvPr>
          <p:cNvSpPr txBox="1"/>
          <p:nvPr/>
        </p:nvSpPr>
        <p:spPr>
          <a:xfrm>
            <a:off x="490482" y="1969101"/>
            <a:ext cx="3278755" cy="259045"/>
          </a:xfrm>
          <a:prstGeom prst="rect">
            <a:avLst/>
          </a:prstGeom>
          <a:noFill/>
        </p:spPr>
        <p:txBody>
          <a:bodyPr wrap="square" rtlCol="0">
            <a:spAutoFit/>
          </a:bodyPr>
          <a:lstStyle/>
          <a:p>
            <a:pPr marL="0" marR="0" lvl="0" indent="0" defTabSz="914400" rtl="0" eaLnBrk="1" fontAlgn="auto" latinLnBrk="0" hangingPunct="1">
              <a:lnSpc>
                <a:spcPts val="1300"/>
              </a:lnSpc>
              <a:spcBef>
                <a:spcPts val="0"/>
              </a:spcBef>
              <a:spcAft>
                <a:spcPts val="0"/>
              </a:spcAft>
              <a:buClrTx/>
              <a:buSzTx/>
              <a:buFontTx/>
              <a:buNone/>
              <a:tabLst/>
              <a:defRPr/>
            </a:pPr>
            <a:r>
              <a:rPr kumimoji="0" lang="en-US" sz="1200" b="1" i="0" u="none" strike="noStrike" kern="1200" cap="none" spc="0" normalizeH="0" baseline="0" noProof="0">
                <a:ln>
                  <a:noFill/>
                </a:ln>
                <a:solidFill>
                  <a:srgbClr val="384951"/>
                </a:solidFill>
                <a:effectLst/>
                <a:uLnTx/>
                <a:uFillTx/>
                <a:latin typeface="Arial" panose="020B0604020202020204"/>
                <a:ea typeface="+mn-ea"/>
                <a:cs typeface="+mn-cs"/>
              </a:rPr>
              <a:t>Timeline for Teradata </a:t>
            </a:r>
            <a:r>
              <a:rPr lang="en-US" sz="1200" b="1">
                <a:solidFill>
                  <a:srgbClr val="384951"/>
                </a:solidFill>
                <a:latin typeface="Arial" panose="020B0604020202020204"/>
              </a:rPr>
              <a:t>in Public</a:t>
            </a:r>
            <a:r>
              <a:rPr kumimoji="0" lang="en-US" sz="1200" b="1" i="0" u="none" strike="noStrike" kern="1200" cap="none" spc="0" normalizeH="0" baseline="0" noProof="0">
                <a:ln>
                  <a:noFill/>
                </a:ln>
                <a:solidFill>
                  <a:srgbClr val="384951"/>
                </a:solidFill>
                <a:effectLst/>
                <a:uLnTx/>
                <a:uFillTx/>
                <a:latin typeface="Arial" panose="020B0604020202020204"/>
                <a:ea typeface="+mn-ea"/>
                <a:cs typeface="+mn-cs"/>
              </a:rPr>
              <a:t> Cloud</a:t>
            </a:r>
            <a:endParaRPr kumimoji="0" lang="en-US" sz="1800" b="0" i="0" u="none" strike="noStrike" kern="1200" cap="none" spc="0" normalizeH="0" baseline="0" noProof="0">
              <a:ln>
                <a:noFill/>
              </a:ln>
              <a:solidFill>
                <a:srgbClr val="384951"/>
              </a:solidFill>
              <a:effectLst/>
              <a:uLnTx/>
              <a:uFillTx/>
              <a:latin typeface="Arial" panose="020B0604020202020204"/>
              <a:ea typeface="+mn-ea"/>
              <a:cs typeface="+mn-cs"/>
            </a:endParaRPr>
          </a:p>
        </p:txBody>
      </p:sp>
      <p:sp>
        <p:nvSpPr>
          <p:cNvPr id="98" name="TextBox 97">
            <a:extLst>
              <a:ext uri="{FF2B5EF4-FFF2-40B4-BE49-F238E27FC236}">
                <a16:creationId xmlns:a16="http://schemas.microsoft.com/office/drawing/2014/main" id="{29439707-3794-C44F-9E22-F1854E1203B1}"/>
              </a:ext>
            </a:extLst>
          </p:cNvPr>
          <p:cNvSpPr txBox="1"/>
          <p:nvPr/>
        </p:nvSpPr>
        <p:spPr>
          <a:xfrm>
            <a:off x="552763" y="3444111"/>
            <a:ext cx="77234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effectLst/>
                <a:uLnTx/>
                <a:uFillTx/>
                <a:latin typeface="Arial" panose="020B0604020202020204"/>
                <a:ea typeface="+mn-ea"/>
                <a:cs typeface="+mn-cs"/>
              </a:rPr>
              <a:t>Discovery and analysis</a:t>
            </a:r>
          </a:p>
        </p:txBody>
      </p:sp>
      <p:sp>
        <p:nvSpPr>
          <p:cNvPr id="100" name="TextBox 99">
            <a:extLst>
              <a:ext uri="{FF2B5EF4-FFF2-40B4-BE49-F238E27FC236}">
                <a16:creationId xmlns:a16="http://schemas.microsoft.com/office/drawing/2014/main" id="{C5E01797-C66A-E64B-83FC-E200E52F0A6B}"/>
              </a:ext>
            </a:extLst>
          </p:cNvPr>
          <p:cNvSpPr txBox="1"/>
          <p:nvPr/>
        </p:nvSpPr>
        <p:spPr>
          <a:xfrm>
            <a:off x="714789" y="2317327"/>
            <a:ext cx="77234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effectLst/>
                <a:uLnTx/>
                <a:uFillTx/>
                <a:latin typeface="Arial" panose="020B0604020202020204"/>
                <a:ea typeface="+mn-ea"/>
                <a:cs typeface="+mn-cs"/>
              </a:rPr>
              <a:t>Premigration testing</a:t>
            </a:r>
          </a:p>
        </p:txBody>
      </p:sp>
      <p:sp>
        <p:nvSpPr>
          <p:cNvPr id="102" name="TextBox 101">
            <a:extLst>
              <a:ext uri="{FF2B5EF4-FFF2-40B4-BE49-F238E27FC236}">
                <a16:creationId xmlns:a16="http://schemas.microsoft.com/office/drawing/2014/main" id="{63EEDC19-0D19-AE47-8C16-7524B63EA7F0}"/>
              </a:ext>
            </a:extLst>
          </p:cNvPr>
          <p:cNvSpPr txBox="1"/>
          <p:nvPr/>
        </p:nvSpPr>
        <p:spPr>
          <a:xfrm>
            <a:off x="1139537" y="3304883"/>
            <a:ext cx="631102"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effectLst/>
                <a:uLnTx/>
                <a:uFillTx/>
                <a:latin typeface="Arial" panose="020B0604020202020204"/>
                <a:ea typeface="+mn-ea"/>
                <a:cs typeface="+mn-cs"/>
              </a:rPr>
              <a:t>Migration</a:t>
            </a:r>
          </a:p>
        </p:txBody>
      </p:sp>
      <p:sp>
        <p:nvSpPr>
          <p:cNvPr id="103" name="TextBox 102">
            <a:extLst>
              <a:ext uri="{FF2B5EF4-FFF2-40B4-BE49-F238E27FC236}">
                <a16:creationId xmlns:a16="http://schemas.microsoft.com/office/drawing/2014/main" id="{E7D6954D-DD4A-754B-B647-283EECDC523B}"/>
              </a:ext>
            </a:extLst>
          </p:cNvPr>
          <p:cNvSpPr txBox="1"/>
          <p:nvPr/>
        </p:nvSpPr>
        <p:spPr>
          <a:xfrm>
            <a:off x="1436576" y="2317327"/>
            <a:ext cx="663155"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effectLst/>
                <a:uLnTx/>
                <a:uFillTx/>
                <a:latin typeface="Arial" panose="020B0604020202020204"/>
                <a:ea typeface="+mn-ea"/>
                <a:cs typeface="+mn-cs"/>
              </a:rPr>
              <a:t>Post migration tuning</a:t>
            </a:r>
          </a:p>
        </p:txBody>
      </p:sp>
      <p:cxnSp>
        <p:nvCxnSpPr>
          <p:cNvPr id="104" name="Straight Arrow Connector 103">
            <a:extLst>
              <a:ext uri="{FF2B5EF4-FFF2-40B4-BE49-F238E27FC236}">
                <a16:creationId xmlns:a16="http://schemas.microsoft.com/office/drawing/2014/main" id="{62935233-BFE5-5D43-982F-F6B6BF984D09}"/>
              </a:ext>
            </a:extLst>
          </p:cNvPr>
          <p:cNvCxnSpPr>
            <a:cxnSpLocks/>
            <a:endCxn id="109" idx="2"/>
          </p:cNvCxnSpPr>
          <p:nvPr/>
        </p:nvCxnSpPr>
        <p:spPr>
          <a:xfrm flipV="1">
            <a:off x="830413" y="2937012"/>
            <a:ext cx="1362" cy="500974"/>
          </a:xfrm>
          <a:prstGeom prst="straightConnector1">
            <a:avLst/>
          </a:prstGeom>
          <a:ln w="25400" cap="rnd" cmpd="sng" algn="ctr">
            <a:solidFill>
              <a:schemeClr val="bg2">
                <a:lumMod val="90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5" name="Straight Arrow Connector 104">
            <a:extLst>
              <a:ext uri="{FF2B5EF4-FFF2-40B4-BE49-F238E27FC236}">
                <a16:creationId xmlns:a16="http://schemas.microsoft.com/office/drawing/2014/main" id="{015B56B1-5C0C-584B-A5E7-75411EECB80C}"/>
              </a:ext>
            </a:extLst>
          </p:cNvPr>
          <p:cNvCxnSpPr>
            <a:cxnSpLocks/>
          </p:cNvCxnSpPr>
          <p:nvPr/>
        </p:nvCxnSpPr>
        <p:spPr>
          <a:xfrm flipV="1">
            <a:off x="1442143" y="3180675"/>
            <a:ext cx="0" cy="156514"/>
          </a:xfrm>
          <a:prstGeom prst="straightConnector1">
            <a:avLst/>
          </a:prstGeom>
          <a:ln w="25400" cap="rnd" cmpd="sng" algn="ctr">
            <a:solidFill>
              <a:schemeClr val="bg2">
                <a:lumMod val="90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6" name="Straight Arrow Connector 105">
            <a:extLst>
              <a:ext uri="{FF2B5EF4-FFF2-40B4-BE49-F238E27FC236}">
                <a16:creationId xmlns:a16="http://schemas.microsoft.com/office/drawing/2014/main" id="{B2438403-665F-F147-B0B0-110E734B92BE}"/>
              </a:ext>
            </a:extLst>
          </p:cNvPr>
          <p:cNvCxnSpPr>
            <a:cxnSpLocks/>
            <a:endCxn id="99" idx="0"/>
          </p:cNvCxnSpPr>
          <p:nvPr/>
        </p:nvCxnSpPr>
        <p:spPr>
          <a:xfrm>
            <a:off x="1100959" y="2727440"/>
            <a:ext cx="0" cy="219428"/>
          </a:xfrm>
          <a:prstGeom prst="straightConnector1">
            <a:avLst/>
          </a:prstGeom>
          <a:ln w="25400" cap="rnd" cmpd="sng" algn="ctr">
            <a:solidFill>
              <a:schemeClr val="bg2">
                <a:lumMod val="90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7" name="Straight Arrow Connector 106">
            <a:extLst>
              <a:ext uri="{FF2B5EF4-FFF2-40B4-BE49-F238E27FC236}">
                <a16:creationId xmlns:a16="http://schemas.microsoft.com/office/drawing/2014/main" id="{6C5E361E-2B29-D94A-8A6D-892FCB07D6D3}"/>
              </a:ext>
            </a:extLst>
          </p:cNvPr>
          <p:cNvCxnSpPr>
            <a:cxnSpLocks/>
            <a:stCxn id="103" idx="2"/>
            <a:endCxn id="108" idx="0"/>
          </p:cNvCxnSpPr>
          <p:nvPr/>
        </p:nvCxnSpPr>
        <p:spPr>
          <a:xfrm flipH="1">
            <a:off x="1765327" y="2778992"/>
            <a:ext cx="2827" cy="403588"/>
          </a:xfrm>
          <a:prstGeom prst="straightConnector1">
            <a:avLst/>
          </a:prstGeom>
          <a:ln w="25400" cap="rnd" cmpd="sng" algn="ctr">
            <a:solidFill>
              <a:schemeClr val="bg2">
                <a:lumMod val="90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7" name="Straight Connector 126">
            <a:extLst>
              <a:ext uri="{FF2B5EF4-FFF2-40B4-BE49-F238E27FC236}">
                <a16:creationId xmlns:a16="http://schemas.microsoft.com/office/drawing/2014/main" id="{0BE4030A-E44F-A946-8A01-C6E944A2B3A2}"/>
              </a:ext>
            </a:extLst>
          </p:cNvPr>
          <p:cNvCxnSpPr>
            <a:cxnSpLocks/>
          </p:cNvCxnSpPr>
          <p:nvPr/>
        </p:nvCxnSpPr>
        <p:spPr>
          <a:xfrm>
            <a:off x="8374692" y="2228969"/>
            <a:ext cx="0" cy="3806409"/>
          </a:xfrm>
          <a:prstGeom prst="line">
            <a:avLst/>
          </a:prstGeom>
          <a:ln w="6350">
            <a:solidFill>
              <a:schemeClr val="tx1">
                <a:alpha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10" name="Rounded Rectangle 109">
            <a:extLst>
              <a:ext uri="{FF2B5EF4-FFF2-40B4-BE49-F238E27FC236}">
                <a16:creationId xmlns:a16="http://schemas.microsoft.com/office/drawing/2014/main" id="{60E2284B-3466-0A47-AFDB-C5234F7FDE10}"/>
              </a:ext>
            </a:extLst>
          </p:cNvPr>
          <p:cNvSpPr/>
          <p:nvPr/>
        </p:nvSpPr>
        <p:spPr>
          <a:xfrm>
            <a:off x="3927418" y="3218573"/>
            <a:ext cx="6512625" cy="244864"/>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rgbClr val="6B767D"/>
                </a:solidFill>
                <a:effectLst/>
                <a:uLnTx/>
                <a:uFillTx/>
                <a:latin typeface="Arial" panose="020B0604020202020204"/>
                <a:ea typeface="+mn-ea"/>
                <a:cs typeface="+mn-cs"/>
              </a:rPr>
              <a:t>Open data platform for business and digital partners</a:t>
            </a:r>
            <a:endParaRPr kumimoji="0" lang="en-US" sz="100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11" name="Rounded Rectangle 110">
            <a:extLst>
              <a:ext uri="{FF2B5EF4-FFF2-40B4-BE49-F238E27FC236}">
                <a16:creationId xmlns:a16="http://schemas.microsoft.com/office/drawing/2014/main" id="{83ECB997-FFC9-9F48-9D76-0B92DE1CB3DB}"/>
              </a:ext>
            </a:extLst>
          </p:cNvPr>
          <p:cNvSpPr/>
          <p:nvPr/>
        </p:nvSpPr>
        <p:spPr>
          <a:xfrm>
            <a:off x="4575119" y="3515895"/>
            <a:ext cx="5864919" cy="244864"/>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0" normalizeH="0" baseline="0" noProof="0">
                <a:ln>
                  <a:noFill/>
                </a:ln>
                <a:solidFill>
                  <a:srgbClr val="6B767D"/>
                </a:solidFill>
                <a:effectLst/>
                <a:uLnTx/>
                <a:uFillTx/>
                <a:latin typeface="Arial" panose="020B0604020202020204"/>
                <a:ea typeface="+mn-ea"/>
                <a:cs typeface="+mn-cs"/>
              </a:rPr>
              <a:t>Multi-channel, hyper-personalization of the Customer Journey</a:t>
            </a:r>
          </a:p>
        </p:txBody>
      </p:sp>
      <p:cxnSp>
        <p:nvCxnSpPr>
          <p:cNvPr id="116" name="Straight Arrow Connector 115">
            <a:extLst>
              <a:ext uri="{FF2B5EF4-FFF2-40B4-BE49-F238E27FC236}">
                <a16:creationId xmlns:a16="http://schemas.microsoft.com/office/drawing/2014/main" id="{663E5B9C-54EE-734F-A196-8C8D43D18E94}"/>
              </a:ext>
            </a:extLst>
          </p:cNvPr>
          <p:cNvCxnSpPr>
            <a:cxnSpLocks/>
            <a:stCxn id="52" idx="0"/>
            <a:endCxn id="46" idx="2"/>
          </p:cNvCxnSpPr>
          <p:nvPr/>
        </p:nvCxnSpPr>
        <p:spPr>
          <a:xfrm flipH="1" flipV="1">
            <a:off x="1020247" y="5166604"/>
            <a:ext cx="2966" cy="370913"/>
          </a:xfrm>
          <a:prstGeom prst="straightConnector1">
            <a:avLst/>
          </a:prstGeom>
          <a:ln w="25400" cap="rnd" cmpd="sng" algn="ctr">
            <a:solidFill>
              <a:schemeClr val="bg2">
                <a:lumMod val="90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9" name="Straight Arrow Connector 118">
            <a:extLst>
              <a:ext uri="{FF2B5EF4-FFF2-40B4-BE49-F238E27FC236}">
                <a16:creationId xmlns:a16="http://schemas.microsoft.com/office/drawing/2014/main" id="{ED586242-CE12-0F40-94A1-C216F10F4ABC}"/>
              </a:ext>
            </a:extLst>
          </p:cNvPr>
          <p:cNvCxnSpPr>
            <a:cxnSpLocks/>
            <a:stCxn id="50" idx="0"/>
            <a:endCxn id="55" idx="2"/>
          </p:cNvCxnSpPr>
          <p:nvPr/>
        </p:nvCxnSpPr>
        <p:spPr>
          <a:xfrm flipH="1" flipV="1">
            <a:off x="5258590" y="5257242"/>
            <a:ext cx="4854" cy="238206"/>
          </a:xfrm>
          <a:prstGeom prst="straightConnector1">
            <a:avLst/>
          </a:prstGeom>
          <a:ln w="25400" cap="rnd" cmpd="sng" algn="ctr">
            <a:solidFill>
              <a:schemeClr val="bg2">
                <a:lumMod val="90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0" name="Straight Arrow Connector 119">
            <a:extLst>
              <a:ext uri="{FF2B5EF4-FFF2-40B4-BE49-F238E27FC236}">
                <a16:creationId xmlns:a16="http://schemas.microsoft.com/office/drawing/2014/main" id="{7E7D6889-DC40-8943-9F0D-A51AD8A76813}"/>
              </a:ext>
            </a:extLst>
          </p:cNvPr>
          <p:cNvCxnSpPr>
            <a:cxnSpLocks/>
          </p:cNvCxnSpPr>
          <p:nvPr/>
        </p:nvCxnSpPr>
        <p:spPr>
          <a:xfrm flipH="1">
            <a:off x="8846897" y="5306926"/>
            <a:ext cx="621103" cy="0"/>
          </a:xfrm>
          <a:prstGeom prst="straightConnector1">
            <a:avLst/>
          </a:prstGeom>
          <a:ln w="25400" cap="rnd" cmpd="sng" algn="ctr">
            <a:solidFill>
              <a:schemeClr val="bg2">
                <a:lumMod val="90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2" name="Straight Arrow Connector 121">
            <a:extLst>
              <a:ext uri="{FF2B5EF4-FFF2-40B4-BE49-F238E27FC236}">
                <a16:creationId xmlns:a16="http://schemas.microsoft.com/office/drawing/2014/main" id="{CDEC5A2C-748C-2245-8110-1D00A5B281AC}"/>
              </a:ext>
            </a:extLst>
          </p:cNvPr>
          <p:cNvCxnSpPr>
            <a:cxnSpLocks/>
          </p:cNvCxnSpPr>
          <p:nvPr/>
        </p:nvCxnSpPr>
        <p:spPr>
          <a:xfrm flipH="1">
            <a:off x="677856" y="4812242"/>
            <a:ext cx="9762174" cy="0"/>
          </a:xfrm>
          <a:prstGeom prst="straightConnector1">
            <a:avLst/>
          </a:prstGeom>
          <a:ln w="31750" cap="rnd" cmpd="sng" algn="ctr">
            <a:solidFill>
              <a:schemeClr val="tx1"/>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8" name="Rounded Rectangle 127">
            <a:extLst>
              <a:ext uri="{FF2B5EF4-FFF2-40B4-BE49-F238E27FC236}">
                <a16:creationId xmlns:a16="http://schemas.microsoft.com/office/drawing/2014/main" id="{52C4BB6D-F559-1D44-A79E-84E5A5B8069E}"/>
              </a:ext>
            </a:extLst>
          </p:cNvPr>
          <p:cNvSpPr/>
          <p:nvPr/>
        </p:nvSpPr>
        <p:spPr>
          <a:xfrm>
            <a:off x="10509809" y="2228969"/>
            <a:ext cx="1146841" cy="1658121"/>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00000"/>
              </a:lnSpc>
              <a:spcBef>
                <a:spcPts val="0"/>
              </a:spcBef>
              <a:spcAft>
                <a:spcPts val="300"/>
              </a:spcAft>
              <a:buClrTx/>
              <a:buSzTx/>
              <a:buFontTx/>
              <a:buNone/>
              <a:tabLst/>
              <a:defRPr/>
            </a:pPr>
            <a:r>
              <a:rPr kumimoji="0" lang="en-US" sz="850" b="1" i="0" u="none" strike="noStrike" kern="1200" cap="none" spc="0" normalizeH="0" baseline="0" noProof="0">
                <a:ln>
                  <a:noFill/>
                </a:ln>
                <a:solidFill>
                  <a:srgbClr val="6B767D"/>
                </a:solidFill>
                <a:effectLst/>
                <a:uLnTx/>
                <a:uFillTx/>
                <a:latin typeface="Arial" panose="020B0604020202020204"/>
                <a:ea typeface="+mn-ea"/>
                <a:cs typeface="+mn-cs"/>
              </a:rPr>
              <a:t>Bank of the Future</a:t>
            </a:r>
          </a:p>
          <a:p>
            <a:pPr marL="0" marR="0" lvl="0" indent="0" defTabSz="914400" rtl="0" eaLnBrk="1" fontAlgn="auto" latinLnBrk="0" hangingPunct="1">
              <a:lnSpc>
                <a:spcPct val="100000"/>
              </a:lnSpc>
              <a:spcBef>
                <a:spcPts val="0"/>
              </a:spcBef>
              <a:spcAft>
                <a:spcPts val="300"/>
              </a:spcAft>
              <a:buClrTx/>
              <a:buSzTx/>
              <a:buFontTx/>
              <a:buNone/>
              <a:tabLst/>
              <a:defRPr/>
            </a:pPr>
            <a:r>
              <a:rPr kumimoji="0" lang="en-US" sz="850" b="0" i="0" u="none" strike="noStrike" kern="1200" cap="none" spc="0" normalizeH="0" baseline="0" noProof="0">
                <a:ln>
                  <a:noFill/>
                </a:ln>
                <a:solidFill>
                  <a:srgbClr val="6B767D"/>
                </a:solidFill>
                <a:effectLst/>
                <a:uLnTx/>
                <a:uFillTx/>
                <a:latin typeface="Arial" panose="020B0604020202020204"/>
                <a:ea typeface="+mn-ea"/>
                <a:cs typeface="+mn-cs"/>
              </a:rPr>
              <a:t>Cost Efficiency; </a:t>
            </a:r>
          </a:p>
          <a:p>
            <a:pPr marL="0" marR="0" lvl="0" indent="0" defTabSz="914400" rtl="0" eaLnBrk="1" fontAlgn="auto" latinLnBrk="0" hangingPunct="1">
              <a:lnSpc>
                <a:spcPct val="100000"/>
              </a:lnSpc>
              <a:spcBef>
                <a:spcPts val="0"/>
              </a:spcBef>
              <a:spcAft>
                <a:spcPts val="300"/>
              </a:spcAft>
              <a:buClrTx/>
              <a:buSzTx/>
              <a:buFontTx/>
              <a:buNone/>
              <a:tabLst/>
              <a:defRPr/>
            </a:pPr>
            <a:r>
              <a:rPr kumimoji="0" lang="en-US" sz="850" b="0" i="0" u="none" strike="noStrike" kern="1200" cap="none" spc="0" normalizeH="0" baseline="0" noProof="0">
                <a:ln>
                  <a:noFill/>
                </a:ln>
                <a:solidFill>
                  <a:srgbClr val="6B767D"/>
                </a:solidFill>
                <a:effectLst/>
                <a:uLnTx/>
                <a:uFillTx/>
                <a:latin typeface="Arial" panose="020B0604020202020204"/>
                <a:ea typeface="+mn-ea"/>
                <a:cs typeface="+mn-cs"/>
              </a:rPr>
              <a:t>CX improvement;</a:t>
            </a:r>
          </a:p>
          <a:p>
            <a:pPr marL="0" marR="0" lvl="0" indent="0" defTabSz="914400" rtl="0" eaLnBrk="1" fontAlgn="auto" latinLnBrk="0" hangingPunct="1">
              <a:lnSpc>
                <a:spcPct val="100000"/>
              </a:lnSpc>
              <a:spcBef>
                <a:spcPts val="0"/>
              </a:spcBef>
              <a:spcAft>
                <a:spcPts val="300"/>
              </a:spcAft>
              <a:buClrTx/>
              <a:buSzTx/>
              <a:buFontTx/>
              <a:buNone/>
              <a:tabLst/>
              <a:defRPr/>
            </a:pPr>
            <a:r>
              <a:rPr kumimoji="0" lang="en-US" sz="850" b="0" i="0" u="none" strike="noStrike" kern="1200" cap="none" spc="0" normalizeH="0" baseline="0" noProof="0">
                <a:ln>
                  <a:noFill/>
                </a:ln>
                <a:solidFill>
                  <a:srgbClr val="6B767D"/>
                </a:solidFill>
                <a:effectLst/>
                <a:uLnTx/>
                <a:uFillTx/>
                <a:latin typeface="Arial" panose="020B0604020202020204"/>
                <a:ea typeface="+mn-ea"/>
                <a:cs typeface="+mn-cs"/>
              </a:rPr>
              <a:t>Marketing, Sales &amp; Care services digitization.</a:t>
            </a:r>
          </a:p>
        </p:txBody>
      </p:sp>
      <p:sp>
        <p:nvSpPr>
          <p:cNvPr id="130" name="TextBox 129">
            <a:extLst>
              <a:ext uri="{FF2B5EF4-FFF2-40B4-BE49-F238E27FC236}">
                <a16:creationId xmlns:a16="http://schemas.microsoft.com/office/drawing/2014/main" id="{42A5AC1F-BB56-0E44-86B8-B5C05979B4EE}"/>
              </a:ext>
            </a:extLst>
          </p:cNvPr>
          <p:cNvSpPr txBox="1"/>
          <p:nvPr/>
        </p:nvSpPr>
        <p:spPr>
          <a:xfrm>
            <a:off x="3106698" y="2341963"/>
            <a:ext cx="7333332" cy="265587"/>
          </a:xfrm>
          <a:prstGeom prst="round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2"/>
                </a:solidFill>
                <a:effectLst/>
                <a:uLnTx/>
                <a:uFillTx/>
                <a:latin typeface="Arial" panose="020B0604020202020204"/>
                <a:ea typeface="+mn-ea"/>
                <a:cs typeface="+mn-cs"/>
              </a:rPr>
              <a:t>ADVANCED AND NEAR-REAL TIME ANALYTICS POWERED BY VANTAGE</a:t>
            </a:r>
          </a:p>
        </p:txBody>
      </p:sp>
      <p:sp>
        <p:nvSpPr>
          <p:cNvPr id="58" name="TextBox 57">
            <a:extLst>
              <a:ext uri="{FF2B5EF4-FFF2-40B4-BE49-F238E27FC236}">
                <a16:creationId xmlns:a16="http://schemas.microsoft.com/office/drawing/2014/main" id="{93734A55-435C-764A-B54F-7550174EC087}"/>
              </a:ext>
            </a:extLst>
          </p:cNvPr>
          <p:cNvSpPr txBox="1"/>
          <p:nvPr/>
        </p:nvSpPr>
        <p:spPr>
          <a:xfrm>
            <a:off x="4145751" y="4675072"/>
            <a:ext cx="2820416" cy="255389"/>
          </a:xfrm>
          <a:prstGeom prst="round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2"/>
                </a:solidFill>
                <a:effectLst/>
                <a:uLnTx/>
                <a:uFillTx/>
                <a:latin typeface="Arial" panose="020B0604020202020204"/>
                <a:ea typeface="+mn-ea"/>
                <a:cs typeface="+mn-cs"/>
              </a:rPr>
              <a:t>Parallel running to enable business continuity</a:t>
            </a:r>
          </a:p>
        </p:txBody>
      </p:sp>
      <p:cxnSp>
        <p:nvCxnSpPr>
          <p:cNvPr id="78" name="Straight Arrow Connector 77">
            <a:extLst>
              <a:ext uri="{FF2B5EF4-FFF2-40B4-BE49-F238E27FC236}">
                <a16:creationId xmlns:a16="http://schemas.microsoft.com/office/drawing/2014/main" id="{C2DA526F-1C73-484F-A303-4527860E2863}"/>
              </a:ext>
            </a:extLst>
          </p:cNvPr>
          <p:cNvCxnSpPr>
            <a:cxnSpLocks/>
            <a:stCxn id="47" idx="0"/>
            <a:endCxn id="53" idx="2"/>
          </p:cNvCxnSpPr>
          <p:nvPr/>
        </p:nvCxnSpPr>
        <p:spPr>
          <a:xfrm flipH="1" flipV="1">
            <a:off x="1456871" y="5046397"/>
            <a:ext cx="255" cy="123133"/>
          </a:xfrm>
          <a:prstGeom prst="straightConnector1">
            <a:avLst/>
          </a:prstGeom>
          <a:ln w="25400" cap="rnd" cmpd="sng" algn="ctr">
            <a:solidFill>
              <a:schemeClr val="bg2">
                <a:lumMod val="90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62" name="Rounded Rectangle 61">
            <a:extLst>
              <a:ext uri="{FF2B5EF4-FFF2-40B4-BE49-F238E27FC236}">
                <a16:creationId xmlns:a16="http://schemas.microsoft.com/office/drawing/2014/main" id="{5BDE78F9-DE41-A04F-9CF1-9A5BAF4DAA4C}"/>
              </a:ext>
            </a:extLst>
          </p:cNvPr>
          <p:cNvSpPr/>
          <p:nvPr/>
        </p:nvSpPr>
        <p:spPr>
          <a:xfrm>
            <a:off x="10509810" y="4564784"/>
            <a:ext cx="1146840" cy="1470594"/>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00000"/>
              </a:lnSpc>
              <a:spcBef>
                <a:spcPts val="0"/>
              </a:spcBef>
              <a:spcAft>
                <a:spcPts val="300"/>
              </a:spcAft>
              <a:buClrTx/>
              <a:buSzTx/>
              <a:buFontTx/>
              <a:buNone/>
              <a:tabLst/>
              <a:defRPr/>
            </a:pPr>
            <a:r>
              <a:rPr kumimoji="0" lang="en-US" sz="850" b="0" i="0" u="none" strike="noStrike" kern="1200" cap="none" spc="0" normalizeH="0" baseline="0" noProof="0">
                <a:ln>
                  <a:noFill/>
                </a:ln>
                <a:solidFill>
                  <a:srgbClr val="6B767D"/>
                </a:solidFill>
                <a:effectLst/>
                <a:uLnTx/>
                <a:uFillTx/>
                <a:latin typeface="Arial" panose="020B0604020202020204"/>
                <a:ea typeface="+mn-ea"/>
                <a:cs typeface="+mn-cs"/>
              </a:rPr>
              <a:t>Extensive re-engineering and parallel running drives high-cost;</a:t>
            </a:r>
          </a:p>
          <a:p>
            <a:pPr marL="0" marR="0" lvl="0" indent="0" defTabSz="914400" rtl="0" eaLnBrk="1" fontAlgn="auto" latinLnBrk="0" hangingPunct="1">
              <a:lnSpc>
                <a:spcPct val="100000"/>
              </a:lnSpc>
              <a:spcBef>
                <a:spcPts val="0"/>
              </a:spcBef>
              <a:spcAft>
                <a:spcPts val="300"/>
              </a:spcAft>
              <a:buClrTx/>
              <a:buSzTx/>
              <a:buFontTx/>
              <a:buNone/>
              <a:tabLst/>
              <a:defRPr/>
            </a:pPr>
            <a:r>
              <a:rPr kumimoji="0" lang="en-US" sz="850" b="0" i="0" u="none" strike="noStrike" kern="1200" cap="none" spc="0" normalizeH="0" baseline="0" noProof="0">
                <a:ln>
                  <a:noFill/>
                </a:ln>
                <a:solidFill>
                  <a:srgbClr val="6B767D"/>
                </a:solidFill>
                <a:effectLst/>
                <a:uLnTx/>
                <a:uFillTx/>
                <a:latin typeface="Arial" panose="020B0604020202020204"/>
                <a:ea typeface="+mn-ea"/>
                <a:cs typeface="+mn-cs"/>
              </a:rPr>
              <a:t>Resources and management time diverted merely to re-implement existing functionality.</a:t>
            </a:r>
          </a:p>
        </p:txBody>
      </p:sp>
      <p:cxnSp>
        <p:nvCxnSpPr>
          <p:cNvPr id="86" name="Straight Arrow Connector 85">
            <a:extLst>
              <a:ext uri="{FF2B5EF4-FFF2-40B4-BE49-F238E27FC236}">
                <a16:creationId xmlns:a16="http://schemas.microsoft.com/office/drawing/2014/main" id="{A429FB1A-CF48-CB4D-9060-FC3BD2772D07}"/>
              </a:ext>
            </a:extLst>
          </p:cNvPr>
          <p:cNvCxnSpPr>
            <a:cxnSpLocks/>
          </p:cNvCxnSpPr>
          <p:nvPr/>
        </p:nvCxnSpPr>
        <p:spPr>
          <a:xfrm flipH="1">
            <a:off x="3010716" y="2916120"/>
            <a:ext cx="7328014" cy="0"/>
          </a:xfrm>
          <a:prstGeom prst="straightConnector1">
            <a:avLst/>
          </a:prstGeom>
          <a:ln w="31750" cap="rnd" cmpd="sng" algn="ctr">
            <a:solidFill>
              <a:schemeClr val="tx1"/>
            </a:solidFill>
            <a:prstDash val="sysDot"/>
            <a:bevel/>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7" name="Rectangle 26">
            <a:extLst>
              <a:ext uri="{FF2B5EF4-FFF2-40B4-BE49-F238E27FC236}">
                <a16:creationId xmlns:a16="http://schemas.microsoft.com/office/drawing/2014/main" id="{6537BB56-51D1-F443-940E-72DC11B81979}"/>
              </a:ext>
            </a:extLst>
          </p:cNvPr>
          <p:cNvSpPr/>
          <p:nvPr/>
        </p:nvSpPr>
        <p:spPr>
          <a:xfrm>
            <a:off x="4808921" y="2719561"/>
            <a:ext cx="3685624" cy="369332"/>
          </a:xfrm>
          <a:prstGeom prst="rect">
            <a:avLst/>
          </a:prstGeom>
          <a:solidFill>
            <a:schemeClr val="bg1">
              <a:lumMod val="95000"/>
            </a:schemeClr>
          </a:solidFill>
        </p:spPr>
        <p:txBody>
          <a:bodyPr wrap="none">
            <a:spAutoFit/>
          </a:bodyPr>
          <a:lstStyle/>
          <a:p>
            <a:pPr lvl="0" algn="ctr">
              <a:defRPr/>
            </a:pPr>
            <a:r>
              <a:rPr lang="en-US" b="1">
                <a:solidFill>
                  <a:schemeClr val="accent3"/>
                </a:solidFill>
              </a:rPr>
              <a:t>Analytical value being delivered</a:t>
            </a:r>
          </a:p>
        </p:txBody>
      </p:sp>
      <p:cxnSp>
        <p:nvCxnSpPr>
          <p:cNvPr id="94" name="Straight Arrow Connector 93">
            <a:extLst>
              <a:ext uri="{FF2B5EF4-FFF2-40B4-BE49-F238E27FC236}">
                <a16:creationId xmlns:a16="http://schemas.microsoft.com/office/drawing/2014/main" id="{BA389962-56FC-D944-818A-38E87AE43327}"/>
              </a:ext>
            </a:extLst>
          </p:cNvPr>
          <p:cNvCxnSpPr>
            <a:cxnSpLocks/>
          </p:cNvCxnSpPr>
          <p:nvPr/>
        </p:nvCxnSpPr>
        <p:spPr>
          <a:xfrm flipH="1" flipV="1">
            <a:off x="9468000" y="5302124"/>
            <a:ext cx="1" cy="159091"/>
          </a:xfrm>
          <a:prstGeom prst="straightConnector1">
            <a:avLst/>
          </a:prstGeom>
          <a:ln w="25400" cap="rnd" cmpd="sng" algn="ctr">
            <a:solidFill>
              <a:schemeClr val="bg2">
                <a:lumMod val="90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nvGrpSpPr>
          <p:cNvPr id="45" name="Group 44">
            <a:extLst>
              <a:ext uri="{FF2B5EF4-FFF2-40B4-BE49-F238E27FC236}">
                <a16:creationId xmlns:a16="http://schemas.microsoft.com/office/drawing/2014/main" id="{65ADAE16-41FF-4943-9BD6-89D7EB446A10}"/>
              </a:ext>
            </a:extLst>
          </p:cNvPr>
          <p:cNvGrpSpPr/>
          <p:nvPr/>
        </p:nvGrpSpPr>
        <p:grpSpPr>
          <a:xfrm>
            <a:off x="714247" y="5058604"/>
            <a:ext cx="9725770" cy="869465"/>
            <a:chOff x="885357" y="5576843"/>
            <a:chExt cx="9725770" cy="869465"/>
          </a:xfrm>
          <a:solidFill>
            <a:schemeClr val="accent1"/>
          </a:solidFill>
        </p:grpSpPr>
        <p:sp>
          <p:nvSpPr>
            <p:cNvPr id="46" name="Rectangle 45">
              <a:extLst>
                <a:ext uri="{FF2B5EF4-FFF2-40B4-BE49-F238E27FC236}">
                  <a16:creationId xmlns:a16="http://schemas.microsoft.com/office/drawing/2014/main" id="{582F92A7-B72A-004D-90A0-718EF6C70A84}"/>
                </a:ext>
              </a:extLst>
            </p:cNvPr>
            <p:cNvSpPr/>
            <p:nvPr/>
          </p:nvSpPr>
          <p:spPr>
            <a:xfrm>
              <a:off x="885357" y="5576843"/>
              <a:ext cx="612000"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3753F"/>
                </a:solidFill>
                <a:effectLst/>
                <a:uLnTx/>
                <a:uFillTx/>
                <a:latin typeface="Arial" panose="020B0604020202020204"/>
                <a:ea typeface="+mn-ea"/>
                <a:cs typeface="+mn-cs"/>
              </a:endParaRPr>
            </a:p>
          </p:txBody>
        </p:sp>
        <p:sp>
          <p:nvSpPr>
            <p:cNvPr id="47" name="Rectangle 46">
              <a:extLst>
                <a:ext uri="{FF2B5EF4-FFF2-40B4-BE49-F238E27FC236}">
                  <a16:creationId xmlns:a16="http://schemas.microsoft.com/office/drawing/2014/main" id="{6D1B862F-7671-BE4C-AC5C-E24EE072787E}"/>
                </a:ext>
              </a:extLst>
            </p:cNvPr>
            <p:cNvSpPr/>
            <p:nvPr/>
          </p:nvSpPr>
          <p:spPr>
            <a:xfrm>
              <a:off x="1502236" y="5687769"/>
              <a:ext cx="252000"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3753F"/>
                </a:solidFill>
                <a:effectLst/>
                <a:uLnTx/>
                <a:uFillTx/>
                <a:latin typeface="Arial" panose="020B0604020202020204"/>
                <a:ea typeface="+mn-ea"/>
                <a:cs typeface="+mn-cs"/>
              </a:endParaRPr>
            </a:p>
          </p:txBody>
        </p:sp>
        <p:sp>
          <p:nvSpPr>
            <p:cNvPr id="48" name="Rectangle 47">
              <a:extLst>
                <a:ext uri="{FF2B5EF4-FFF2-40B4-BE49-F238E27FC236}">
                  <a16:creationId xmlns:a16="http://schemas.microsoft.com/office/drawing/2014/main" id="{CF6D98EA-6B1F-4449-81CD-92C924B7A273}"/>
                </a:ext>
              </a:extLst>
            </p:cNvPr>
            <p:cNvSpPr/>
            <p:nvPr/>
          </p:nvSpPr>
          <p:spPr>
            <a:xfrm>
              <a:off x="1759115" y="5798695"/>
              <a:ext cx="756000"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3753F"/>
                </a:solidFill>
                <a:effectLst/>
                <a:uLnTx/>
                <a:uFillTx/>
                <a:latin typeface="Arial" panose="020B0604020202020204"/>
                <a:ea typeface="+mn-ea"/>
                <a:cs typeface="+mn-cs"/>
              </a:endParaRPr>
            </a:p>
          </p:txBody>
        </p:sp>
        <p:sp>
          <p:nvSpPr>
            <p:cNvPr id="49" name="Rectangle 48">
              <a:extLst>
                <a:ext uri="{FF2B5EF4-FFF2-40B4-BE49-F238E27FC236}">
                  <a16:creationId xmlns:a16="http://schemas.microsoft.com/office/drawing/2014/main" id="{C0E47F45-361F-0947-A4E7-8A774C88D05D}"/>
                </a:ext>
              </a:extLst>
            </p:cNvPr>
            <p:cNvSpPr/>
            <p:nvPr/>
          </p:nvSpPr>
          <p:spPr>
            <a:xfrm>
              <a:off x="2519994" y="5909621"/>
              <a:ext cx="252000"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3753F"/>
                </a:solidFill>
                <a:effectLst/>
                <a:uLnTx/>
                <a:uFillTx/>
                <a:latin typeface="Arial" panose="020B0604020202020204"/>
                <a:ea typeface="+mn-ea"/>
                <a:cs typeface="+mn-cs"/>
              </a:endParaRPr>
            </a:p>
          </p:txBody>
        </p:sp>
        <p:sp>
          <p:nvSpPr>
            <p:cNvPr id="50" name="Rectangle 49">
              <a:extLst>
                <a:ext uri="{FF2B5EF4-FFF2-40B4-BE49-F238E27FC236}">
                  <a16:creationId xmlns:a16="http://schemas.microsoft.com/office/drawing/2014/main" id="{167CB999-D1E6-2E41-BF46-F94D0D280253}"/>
                </a:ext>
              </a:extLst>
            </p:cNvPr>
            <p:cNvSpPr/>
            <p:nvPr/>
          </p:nvSpPr>
          <p:spPr>
            <a:xfrm>
              <a:off x="2776873" y="6013687"/>
              <a:ext cx="5315361" cy="1148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3753F"/>
                </a:solidFill>
                <a:effectLst/>
                <a:uLnTx/>
                <a:uFillTx/>
                <a:latin typeface="Arial" panose="020B0604020202020204"/>
                <a:ea typeface="+mn-ea"/>
                <a:cs typeface="+mn-cs"/>
              </a:endParaRPr>
            </a:p>
          </p:txBody>
        </p:sp>
        <p:sp>
          <p:nvSpPr>
            <p:cNvPr id="51" name="Rectangle 50">
              <a:extLst>
                <a:ext uri="{FF2B5EF4-FFF2-40B4-BE49-F238E27FC236}">
                  <a16:creationId xmlns:a16="http://schemas.microsoft.com/office/drawing/2014/main" id="{B1A552A4-FD53-CB4F-8FCA-C97591E9A33C}"/>
                </a:ext>
              </a:extLst>
            </p:cNvPr>
            <p:cNvSpPr/>
            <p:nvPr/>
          </p:nvSpPr>
          <p:spPr>
            <a:xfrm>
              <a:off x="8095524" y="6335751"/>
              <a:ext cx="2515603" cy="11055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3753F"/>
                </a:solidFill>
                <a:effectLst/>
                <a:uLnTx/>
                <a:uFillTx/>
                <a:latin typeface="Arial" panose="020B0604020202020204"/>
                <a:ea typeface="+mn-ea"/>
                <a:cs typeface="+mn-cs"/>
              </a:endParaRPr>
            </a:p>
          </p:txBody>
        </p:sp>
      </p:grpSp>
      <p:cxnSp>
        <p:nvCxnSpPr>
          <p:cNvPr id="112" name="Straight Arrow Connector 111">
            <a:extLst>
              <a:ext uri="{FF2B5EF4-FFF2-40B4-BE49-F238E27FC236}">
                <a16:creationId xmlns:a16="http://schemas.microsoft.com/office/drawing/2014/main" id="{B8DC4E79-2A54-6A4B-ACA7-3AE1D15D5163}"/>
              </a:ext>
            </a:extLst>
          </p:cNvPr>
          <p:cNvCxnSpPr>
            <a:cxnSpLocks/>
            <a:stCxn id="54" idx="0"/>
            <a:endCxn id="48" idx="2"/>
          </p:cNvCxnSpPr>
          <p:nvPr/>
        </p:nvCxnSpPr>
        <p:spPr>
          <a:xfrm flipH="1" flipV="1">
            <a:off x="1966005" y="5388456"/>
            <a:ext cx="1804" cy="151374"/>
          </a:xfrm>
          <a:prstGeom prst="straightConnector1">
            <a:avLst/>
          </a:prstGeom>
          <a:ln w="25400" cap="rnd" cmpd="sng" algn="ctr">
            <a:solidFill>
              <a:schemeClr val="bg2">
                <a:lumMod val="90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99" name="Rectangle 98">
            <a:extLst>
              <a:ext uri="{FF2B5EF4-FFF2-40B4-BE49-F238E27FC236}">
                <a16:creationId xmlns:a16="http://schemas.microsoft.com/office/drawing/2014/main" id="{52CCA593-6F44-D642-BD5A-455A9BEA30DF}"/>
              </a:ext>
            </a:extLst>
          </p:cNvPr>
          <p:cNvSpPr/>
          <p:nvPr/>
        </p:nvSpPr>
        <p:spPr>
          <a:xfrm>
            <a:off x="992959" y="2946868"/>
            <a:ext cx="216000"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01" name="Rectangle 100">
            <a:extLst>
              <a:ext uri="{FF2B5EF4-FFF2-40B4-BE49-F238E27FC236}">
                <a16:creationId xmlns:a16="http://schemas.microsoft.com/office/drawing/2014/main" id="{D3B364ED-4D60-E349-B49F-4D60B98260D2}"/>
              </a:ext>
            </a:extLst>
          </p:cNvPr>
          <p:cNvSpPr/>
          <p:nvPr/>
        </p:nvSpPr>
        <p:spPr>
          <a:xfrm>
            <a:off x="1226143" y="3064724"/>
            <a:ext cx="432000"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08" name="Rectangle 107">
            <a:extLst>
              <a:ext uri="{FF2B5EF4-FFF2-40B4-BE49-F238E27FC236}">
                <a16:creationId xmlns:a16="http://schemas.microsoft.com/office/drawing/2014/main" id="{D0FD4E23-AC9A-B64D-AD78-1FCE5F0135E1}"/>
              </a:ext>
            </a:extLst>
          </p:cNvPr>
          <p:cNvSpPr/>
          <p:nvPr/>
        </p:nvSpPr>
        <p:spPr>
          <a:xfrm>
            <a:off x="1675327" y="3182580"/>
            <a:ext cx="180000"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09" name="Rectangle 108">
            <a:extLst>
              <a:ext uri="{FF2B5EF4-FFF2-40B4-BE49-F238E27FC236}">
                <a16:creationId xmlns:a16="http://schemas.microsoft.com/office/drawing/2014/main" id="{04471F70-8061-9F40-B254-EF2C947146EF}"/>
              </a:ext>
            </a:extLst>
          </p:cNvPr>
          <p:cNvSpPr/>
          <p:nvPr/>
        </p:nvSpPr>
        <p:spPr>
          <a:xfrm>
            <a:off x="687775" y="2829012"/>
            <a:ext cx="288000"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0" name="Rounded Rectangle 39">
            <a:extLst>
              <a:ext uri="{FF2B5EF4-FFF2-40B4-BE49-F238E27FC236}">
                <a16:creationId xmlns:a16="http://schemas.microsoft.com/office/drawing/2014/main" id="{41BDCC04-4DB4-6447-A045-51378C14E6E4}"/>
              </a:ext>
            </a:extLst>
          </p:cNvPr>
          <p:cNvSpPr/>
          <p:nvPr/>
        </p:nvSpPr>
        <p:spPr>
          <a:xfrm>
            <a:off x="2090733" y="2748355"/>
            <a:ext cx="806625" cy="612000"/>
          </a:xfrm>
          <a:prstGeom prst="roundRect">
            <a:avLst>
              <a:gd name="adj" fmla="val 12769"/>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bg1"/>
                </a:solidFill>
                <a:effectLst/>
                <a:uLnTx/>
                <a:uFillTx/>
                <a:latin typeface="Arial" panose="020B0604020202020204"/>
                <a:ea typeface="+mn-ea"/>
                <a:cs typeface="+mn-cs"/>
              </a:rPr>
              <a:t>Migration delivered</a:t>
            </a:r>
          </a:p>
        </p:txBody>
      </p:sp>
      <p:sp>
        <p:nvSpPr>
          <p:cNvPr id="131" name="Rounded Rectangle 130">
            <a:extLst>
              <a:ext uri="{FF2B5EF4-FFF2-40B4-BE49-F238E27FC236}">
                <a16:creationId xmlns:a16="http://schemas.microsoft.com/office/drawing/2014/main" id="{16264B18-331C-5E4F-8084-29EE3CB6792A}"/>
              </a:ext>
            </a:extLst>
          </p:cNvPr>
          <p:cNvSpPr/>
          <p:nvPr/>
        </p:nvSpPr>
        <p:spPr>
          <a:xfrm>
            <a:off x="7985361" y="4991719"/>
            <a:ext cx="806625" cy="612000"/>
          </a:xfrm>
          <a:prstGeom prst="roundRect">
            <a:avLst>
              <a:gd name="adj" fmla="val 12769"/>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bg1"/>
                </a:solidFill>
                <a:effectLst/>
                <a:uLnTx/>
                <a:uFillTx/>
                <a:latin typeface="Arial" panose="020B0604020202020204"/>
                <a:ea typeface="+mn-ea"/>
                <a:cs typeface="+mn-cs"/>
              </a:rPr>
              <a:t>Migration delivered</a:t>
            </a:r>
          </a:p>
        </p:txBody>
      </p:sp>
    </p:spTree>
    <p:extLst>
      <p:ext uri="{BB962C8B-B14F-4D97-AF65-F5344CB8AC3E}">
        <p14:creationId xmlns:p14="http://schemas.microsoft.com/office/powerpoint/2010/main" val="718028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 up of a solar panel&#10;&#10;Description automatically generated with medium confidence">
            <a:extLst>
              <a:ext uri="{FF2B5EF4-FFF2-40B4-BE49-F238E27FC236}">
                <a16:creationId xmlns:a16="http://schemas.microsoft.com/office/drawing/2014/main" id="{7A28656F-542B-1E47-9C36-474D0EEF7658}"/>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colorTemperature colorTemp="10550"/>
                    </a14:imgEffect>
                    <a14:imgEffect>
                      <a14:brightnessContrast bright="-43000" contrast="-22000"/>
                    </a14:imgEffect>
                  </a14:imgLayer>
                </a14:imgProps>
              </a:ext>
              <a:ext uri="{28A0092B-C50C-407E-A947-70E740481C1C}">
                <a14:useLocalDpi xmlns:a14="http://schemas.microsoft.com/office/drawing/2010/main"/>
              </a:ext>
            </a:extLst>
          </a:blip>
          <a:srcRect/>
          <a:stretch/>
        </p:blipFill>
        <p:spPr>
          <a:xfrm>
            <a:off x="305352" y="314892"/>
            <a:ext cx="11581296" cy="5794506"/>
          </a:xfrm>
          <a:prstGeom prst="rect">
            <a:avLst/>
          </a:prstGeom>
        </p:spPr>
      </p:pic>
      <p:sp>
        <p:nvSpPr>
          <p:cNvPr id="2" name="Title 1">
            <a:extLst>
              <a:ext uri="{FF2B5EF4-FFF2-40B4-BE49-F238E27FC236}">
                <a16:creationId xmlns:a16="http://schemas.microsoft.com/office/drawing/2014/main" id="{98154103-418A-5F44-BEFA-0B374D17F400}"/>
              </a:ext>
            </a:extLst>
          </p:cNvPr>
          <p:cNvSpPr>
            <a:spLocks noGrp="1"/>
          </p:cNvSpPr>
          <p:nvPr>
            <p:ph type="title"/>
          </p:nvPr>
        </p:nvSpPr>
        <p:spPr>
          <a:xfrm>
            <a:off x="2900922" y="2602065"/>
            <a:ext cx="6390156" cy="834886"/>
          </a:xfrm>
        </p:spPr>
        <p:txBody>
          <a:bodyPr anchor="ctr"/>
          <a:lstStyle/>
          <a:p>
            <a:pPr algn="ctr"/>
            <a:r>
              <a:rPr lang="en-US" sz="4400">
                <a:solidFill>
                  <a:schemeClr val="bg1"/>
                </a:solidFill>
              </a:rPr>
              <a:t>Questions and Answers</a:t>
            </a:r>
          </a:p>
        </p:txBody>
      </p:sp>
    </p:spTree>
    <p:extLst>
      <p:ext uri="{BB962C8B-B14F-4D97-AF65-F5344CB8AC3E}">
        <p14:creationId xmlns:p14="http://schemas.microsoft.com/office/powerpoint/2010/main" val="3409385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1770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Full screen preview">
            <a:extLst>
              <a:ext uri="{FF2B5EF4-FFF2-40B4-BE49-F238E27FC236}">
                <a16:creationId xmlns:a16="http://schemas.microsoft.com/office/drawing/2014/main" id="{D0248652-D42F-664A-9CAB-E4F6941995E7}"/>
              </a:ext>
            </a:extLst>
          </p:cNvPr>
          <p:cNvPicPr>
            <a:picLocks noChangeAspect="1" noChangeArrowheads="1"/>
          </p:cNvPicPr>
          <p:nvPr/>
        </p:nvPicPr>
        <p:blipFill rotWithShape="1">
          <a:blip r:embed="rId3" cstate="screen">
            <a:alphaModFix/>
            <a:extLst>
              <a:ext uri="{BEBA8EAE-BF5A-486C-A8C5-ECC9F3942E4B}">
                <a14:imgProps xmlns:a14="http://schemas.microsoft.com/office/drawing/2010/main">
                  <a14:imgLayer r:embed="rId4">
                    <a14:imgEffect>
                      <a14:colorTemperature colorTemp="7312"/>
                    </a14:imgEffect>
                  </a14:imgLayer>
                </a14:imgProps>
              </a:ext>
              <a:ext uri="{28A0092B-C50C-407E-A947-70E740481C1C}">
                <a14:useLocalDpi xmlns:a14="http://schemas.microsoft.com/office/drawing/2010/main"/>
              </a:ext>
            </a:extLst>
          </a:blip>
          <a:srcRect/>
          <a:stretch/>
        </p:blipFill>
        <p:spPr bwMode="auto">
          <a:xfrm>
            <a:off x="305352" y="314891"/>
            <a:ext cx="11581296" cy="5794507"/>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E03B7A32-AFC6-0643-8026-A1A1304346E6}"/>
              </a:ext>
            </a:extLst>
          </p:cNvPr>
          <p:cNvSpPr>
            <a:spLocks noGrp="1"/>
          </p:cNvSpPr>
          <p:nvPr>
            <p:ph type="body" sz="quarter" idx="11"/>
          </p:nvPr>
        </p:nvSpPr>
        <p:spPr>
          <a:xfrm>
            <a:off x="870438" y="3483010"/>
            <a:ext cx="10734822" cy="790051"/>
          </a:xfrm>
        </p:spPr>
        <p:txBody>
          <a:bodyPr/>
          <a:lstStyle/>
          <a:p>
            <a:r>
              <a:rPr lang="en-US"/>
              <a:t>Understanding the lay of the land helps to avoid problems in advance</a:t>
            </a:r>
          </a:p>
        </p:txBody>
      </p:sp>
      <p:sp>
        <p:nvSpPr>
          <p:cNvPr id="4" name="Title 3">
            <a:extLst>
              <a:ext uri="{FF2B5EF4-FFF2-40B4-BE49-F238E27FC236}">
                <a16:creationId xmlns:a16="http://schemas.microsoft.com/office/drawing/2014/main" id="{BE03C822-6EB1-9F4F-8313-19A2484DE632}"/>
              </a:ext>
            </a:extLst>
          </p:cNvPr>
          <p:cNvSpPr>
            <a:spLocks noGrp="1"/>
          </p:cNvSpPr>
          <p:nvPr>
            <p:ph type="title"/>
          </p:nvPr>
        </p:nvSpPr>
        <p:spPr>
          <a:xfrm>
            <a:off x="870438" y="395491"/>
            <a:ext cx="10746252" cy="2796117"/>
          </a:xfrm>
        </p:spPr>
        <p:txBody>
          <a:bodyPr/>
          <a:lstStyle/>
          <a:p>
            <a:r>
              <a:rPr lang="en-US" sz="4400">
                <a:solidFill>
                  <a:schemeClr val="bg1"/>
                </a:solidFill>
              </a:rPr>
              <a:t>Cloud is the Future of Infrastructure</a:t>
            </a:r>
            <a:br>
              <a:rPr lang="en-US" sz="4400">
                <a:solidFill>
                  <a:schemeClr val="bg1"/>
                </a:solidFill>
              </a:rPr>
            </a:br>
            <a:r>
              <a:rPr lang="en-US" sz="4400">
                <a:solidFill>
                  <a:schemeClr val="bg1"/>
                </a:solidFill>
              </a:rPr>
              <a:t>But not all Cloud Software is Equal</a:t>
            </a:r>
          </a:p>
        </p:txBody>
      </p:sp>
    </p:spTree>
    <p:extLst>
      <p:ext uri="{BB962C8B-B14F-4D97-AF65-F5344CB8AC3E}">
        <p14:creationId xmlns:p14="http://schemas.microsoft.com/office/powerpoint/2010/main" val="3729188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94D1BEE-5BF1-854D-85DC-578ACB000431}"/>
              </a:ext>
            </a:extLst>
          </p:cNvPr>
          <p:cNvSpPr>
            <a:spLocks noGrp="1"/>
          </p:cNvSpPr>
          <p:nvPr>
            <p:ph sz="quarter" idx="16"/>
          </p:nvPr>
        </p:nvSpPr>
        <p:spPr>
          <a:xfrm>
            <a:off x="563587" y="3883026"/>
            <a:ext cx="1533070" cy="384628"/>
          </a:xfrm>
        </p:spPr>
        <p:txBody>
          <a:bodyPr vert="horz" lIns="0" tIns="0" rIns="0" bIns="0" rtlCol="0">
            <a:noAutofit/>
          </a:bodyPr>
          <a:lstStyle/>
          <a:p>
            <a:pPr marL="0" indent="0">
              <a:lnSpc>
                <a:spcPct val="100000"/>
              </a:lnSpc>
              <a:spcBef>
                <a:spcPts val="300"/>
              </a:spcBef>
              <a:buNone/>
            </a:pPr>
            <a:r>
              <a:rPr lang="en-US"/>
              <a:t>Consumption</a:t>
            </a:r>
          </a:p>
        </p:txBody>
      </p:sp>
      <p:sp>
        <p:nvSpPr>
          <p:cNvPr id="3" name="Text Placeholder 2">
            <a:extLst>
              <a:ext uri="{FF2B5EF4-FFF2-40B4-BE49-F238E27FC236}">
                <a16:creationId xmlns:a16="http://schemas.microsoft.com/office/drawing/2014/main" id="{2476D8C5-0C1E-D34B-9C94-2A97B54C79D4}"/>
              </a:ext>
            </a:extLst>
          </p:cNvPr>
          <p:cNvSpPr>
            <a:spLocks noGrp="1"/>
          </p:cNvSpPr>
          <p:nvPr>
            <p:ph type="body" sz="quarter" idx="11"/>
          </p:nvPr>
        </p:nvSpPr>
        <p:spPr/>
        <p:txBody>
          <a:bodyPr/>
          <a:lstStyle/>
          <a:p>
            <a:r>
              <a:rPr lang="en-US"/>
              <a:t>To provide a high–level view of the platform environment</a:t>
            </a:r>
          </a:p>
        </p:txBody>
      </p:sp>
      <p:sp>
        <p:nvSpPr>
          <p:cNvPr id="4" name="Title 3">
            <a:extLst>
              <a:ext uri="{FF2B5EF4-FFF2-40B4-BE49-F238E27FC236}">
                <a16:creationId xmlns:a16="http://schemas.microsoft.com/office/drawing/2014/main" id="{1F779BCD-02F9-3347-BA36-396EC250ED1A}"/>
              </a:ext>
            </a:extLst>
          </p:cNvPr>
          <p:cNvSpPr>
            <a:spLocks noGrp="1"/>
          </p:cNvSpPr>
          <p:nvPr>
            <p:ph type="title"/>
          </p:nvPr>
        </p:nvSpPr>
        <p:spPr/>
        <p:txBody>
          <a:bodyPr/>
          <a:lstStyle/>
          <a:p>
            <a:r>
              <a:rPr lang="en-US"/>
              <a:t>Vantage Platform Consumption Analysis</a:t>
            </a:r>
          </a:p>
        </p:txBody>
      </p:sp>
      <p:sp>
        <p:nvSpPr>
          <p:cNvPr id="6" name="Content Placeholder 1">
            <a:extLst>
              <a:ext uri="{FF2B5EF4-FFF2-40B4-BE49-F238E27FC236}">
                <a16:creationId xmlns:a16="http://schemas.microsoft.com/office/drawing/2014/main" id="{6DDBDC45-3653-A84D-94C8-9C5CCEFBDDC5}"/>
              </a:ext>
            </a:extLst>
          </p:cNvPr>
          <p:cNvSpPr txBox="1">
            <a:spLocks/>
          </p:cNvSpPr>
          <p:nvPr/>
        </p:nvSpPr>
        <p:spPr>
          <a:xfrm>
            <a:off x="10091734" y="3883026"/>
            <a:ext cx="1528766" cy="570900"/>
          </a:xfrm>
          <a:prstGeom prst="rect">
            <a:avLst/>
          </a:prstGeom>
        </p:spPr>
        <p:txBody>
          <a:bodyPr vert="horz" lIns="0" tIns="0" rIns="0" bIns="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0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300"/>
              </a:spcBef>
              <a:buFont typeface="Arial" panose="020B0604020202020204" pitchFamily="34" charset="0"/>
              <a:buNone/>
            </a:pPr>
            <a:r>
              <a:rPr lang="en-US"/>
              <a:t>Dictionary</a:t>
            </a:r>
            <a:br>
              <a:rPr lang="en-US"/>
            </a:br>
            <a:r>
              <a:rPr lang="en-US"/>
              <a:t>Analysis</a:t>
            </a:r>
          </a:p>
        </p:txBody>
      </p:sp>
      <p:sp>
        <p:nvSpPr>
          <p:cNvPr id="7" name="Content Placeholder 1">
            <a:extLst>
              <a:ext uri="{FF2B5EF4-FFF2-40B4-BE49-F238E27FC236}">
                <a16:creationId xmlns:a16="http://schemas.microsoft.com/office/drawing/2014/main" id="{A4959686-6A64-A44B-B73D-F2F4A1D265E0}"/>
              </a:ext>
            </a:extLst>
          </p:cNvPr>
          <p:cNvSpPr txBox="1">
            <a:spLocks/>
          </p:cNvSpPr>
          <p:nvPr/>
        </p:nvSpPr>
        <p:spPr>
          <a:xfrm>
            <a:off x="2950833" y="3883026"/>
            <a:ext cx="1528764" cy="384628"/>
          </a:xfrm>
          <a:prstGeom prst="rect">
            <a:avLst/>
          </a:prstGeom>
        </p:spPr>
        <p:txBody>
          <a:bodyPr vert="horz" lIns="0" tIns="0" rIns="0" bIns="0" rtlCol="0">
            <a:noAutofit/>
          </a:bodyPr>
          <a:lstStyle>
            <a:defPPr>
              <a:defRPr lang="en-US"/>
            </a:defPPr>
            <a:lvl1pPr indent="0">
              <a:lnSpc>
                <a:spcPct val="100000"/>
              </a:lnSpc>
              <a:spcBef>
                <a:spcPts val="300"/>
              </a:spcBef>
              <a:buFont typeface="Arial" panose="020B0604020202020204" pitchFamily="34" charset="0"/>
              <a:buNone/>
              <a:tabLst/>
              <a:defRPr sz="2000"/>
            </a:lvl1pPr>
            <a:lvl2pPr marL="577850" indent="-223838">
              <a:lnSpc>
                <a:spcPct val="100000"/>
              </a:lnSpc>
              <a:spcBef>
                <a:spcPts val="500"/>
              </a:spcBef>
              <a:buFont typeface="Arial" panose="020B0604020202020204" pitchFamily="34" charset="0"/>
              <a:buChar char="•"/>
              <a:tabLst/>
            </a:lvl2pPr>
            <a:lvl3pPr indent="-233363">
              <a:lnSpc>
                <a:spcPct val="90000"/>
              </a:lnSpc>
              <a:spcBef>
                <a:spcPts val="500"/>
              </a:spcBef>
              <a:buFont typeface="Arial" panose="020B0604020202020204" pitchFamily="34" charset="0"/>
              <a:buChar char="•"/>
              <a:tabLst/>
              <a:defRPr sz="1600"/>
            </a:lvl3pPr>
            <a:lvl4pPr marL="1260475" indent="-233363">
              <a:lnSpc>
                <a:spcPct val="90000"/>
              </a:lnSpc>
              <a:spcBef>
                <a:spcPts val="500"/>
              </a:spcBef>
              <a:buFont typeface="Arial" panose="020B0604020202020204" pitchFamily="34" charset="0"/>
              <a:buChar char="•"/>
              <a:tabLst/>
              <a:defRPr sz="1600"/>
            </a:lvl4pPr>
            <a:lvl5pPr marL="1603375" indent="-222250">
              <a:lnSpc>
                <a:spcPct val="90000"/>
              </a:lnSpc>
              <a:spcBef>
                <a:spcPts val="500"/>
              </a:spcBef>
              <a:buFont typeface="Arial" panose="020B0604020202020204" pitchFamily="34" charset="0"/>
              <a:buChar char="•"/>
              <a:tabLst/>
              <a:defRPr sz="16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a:t>Indexes</a:t>
            </a:r>
          </a:p>
        </p:txBody>
      </p:sp>
      <p:sp>
        <p:nvSpPr>
          <p:cNvPr id="8" name="Content Placeholder 1">
            <a:extLst>
              <a:ext uri="{FF2B5EF4-FFF2-40B4-BE49-F238E27FC236}">
                <a16:creationId xmlns:a16="http://schemas.microsoft.com/office/drawing/2014/main" id="{E0F9C074-3C16-2D4A-AD68-51077FC2D6EB}"/>
              </a:ext>
            </a:extLst>
          </p:cNvPr>
          <p:cNvSpPr txBox="1">
            <a:spLocks/>
          </p:cNvSpPr>
          <p:nvPr/>
        </p:nvSpPr>
        <p:spPr>
          <a:xfrm>
            <a:off x="5333773" y="3883026"/>
            <a:ext cx="1520851" cy="384628"/>
          </a:xfrm>
          <a:prstGeom prst="rect">
            <a:avLst/>
          </a:prstGeom>
        </p:spPr>
        <p:txBody>
          <a:bodyPr vert="horz" lIns="0" tIns="0" rIns="0" bIns="0" rtlCol="0">
            <a:noAutofit/>
          </a:bodyPr>
          <a:lstStyle>
            <a:defPPr>
              <a:defRPr lang="en-US"/>
            </a:defPPr>
            <a:lvl1pPr indent="0">
              <a:lnSpc>
                <a:spcPct val="100000"/>
              </a:lnSpc>
              <a:spcBef>
                <a:spcPts val="300"/>
              </a:spcBef>
              <a:buFont typeface="Arial" panose="020B0604020202020204" pitchFamily="34" charset="0"/>
              <a:buNone/>
              <a:tabLst/>
              <a:defRPr sz="2000"/>
            </a:lvl1pPr>
            <a:lvl2pPr marL="577850" indent="-223838">
              <a:lnSpc>
                <a:spcPct val="100000"/>
              </a:lnSpc>
              <a:spcBef>
                <a:spcPts val="500"/>
              </a:spcBef>
              <a:buFont typeface="Arial" panose="020B0604020202020204" pitchFamily="34" charset="0"/>
              <a:buChar char="•"/>
              <a:tabLst/>
            </a:lvl2pPr>
            <a:lvl3pPr indent="-233363">
              <a:lnSpc>
                <a:spcPct val="90000"/>
              </a:lnSpc>
              <a:spcBef>
                <a:spcPts val="500"/>
              </a:spcBef>
              <a:buFont typeface="Arial" panose="020B0604020202020204" pitchFamily="34" charset="0"/>
              <a:buChar char="•"/>
              <a:tabLst/>
              <a:defRPr sz="1600"/>
            </a:lvl3pPr>
            <a:lvl4pPr marL="1260475" indent="-233363">
              <a:lnSpc>
                <a:spcPct val="90000"/>
              </a:lnSpc>
              <a:spcBef>
                <a:spcPts val="500"/>
              </a:spcBef>
              <a:buFont typeface="Arial" panose="020B0604020202020204" pitchFamily="34" charset="0"/>
              <a:buChar char="•"/>
              <a:tabLst/>
              <a:defRPr sz="1600"/>
            </a:lvl4pPr>
            <a:lvl5pPr marL="1603375" indent="-222250">
              <a:lnSpc>
                <a:spcPct val="90000"/>
              </a:lnSpc>
              <a:spcBef>
                <a:spcPts val="500"/>
              </a:spcBef>
              <a:buFont typeface="Arial" panose="020B0604020202020204" pitchFamily="34" charset="0"/>
              <a:buChar char="•"/>
              <a:tabLst/>
              <a:defRPr sz="16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a:t>Columns</a:t>
            </a:r>
          </a:p>
        </p:txBody>
      </p:sp>
      <p:sp>
        <p:nvSpPr>
          <p:cNvPr id="9" name="Content Placeholder 1">
            <a:extLst>
              <a:ext uri="{FF2B5EF4-FFF2-40B4-BE49-F238E27FC236}">
                <a16:creationId xmlns:a16="http://schemas.microsoft.com/office/drawing/2014/main" id="{1895D896-D638-6D4B-B0F2-9769DBD83BFE}"/>
              </a:ext>
            </a:extLst>
          </p:cNvPr>
          <p:cNvSpPr txBox="1">
            <a:spLocks/>
          </p:cNvSpPr>
          <p:nvPr/>
        </p:nvSpPr>
        <p:spPr>
          <a:xfrm>
            <a:off x="7708800" y="3883026"/>
            <a:ext cx="1528761" cy="384628"/>
          </a:xfrm>
          <a:prstGeom prst="rect">
            <a:avLst/>
          </a:prstGeom>
        </p:spPr>
        <p:txBody>
          <a:bodyPr vert="horz" lIns="0" tIns="0" rIns="0" bIns="0" rtlCol="0">
            <a:noAutofit/>
          </a:bodyPr>
          <a:lstStyle>
            <a:defPPr>
              <a:defRPr lang="en-US"/>
            </a:defPPr>
            <a:lvl1pPr indent="0">
              <a:lnSpc>
                <a:spcPct val="100000"/>
              </a:lnSpc>
              <a:spcBef>
                <a:spcPts val="300"/>
              </a:spcBef>
              <a:buFont typeface="Arial" panose="020B0604020202020204" pitchFamily="34" charset="0"/>
              <a:buNone/>
              <a:tabLst/>
              <a:defRPr sz="2000"/>
            </a:lvl1pPr>
            <a:lvl2pPr marL="577850" indent="-223838">
              <a:lnSpc>
                <a:spcPct val="100000"/>
              </a:lnSpc>
              <a:spcBef>
                <a:spcPts val="500"/>
              </a:spcBef>
              <a:buFont typeface="Arial" panose="020B0604020202020204" pitchFamily="34" charset="0"/>
              <a:buChar char="•"/>
              <a:tabLst/>
            </a:lvl2pPr>
            <a:lvl3pPr indent="-233363">
              <a:lnSpc>
                <a:spcPct val="90000"/>
              </a:lnSpc>
              <a:spcBef>
                <a:spcPts val="500"/>
              </a:spcBef>
              <a:buFont typeface="Arial" panose="020B0604020202020204" pitchFamily="34" charset="0"/>
              <a:buChar char="•"/>
              <a:tabLst/>
              <a:defRPr sz="1600"/>
            </a:lvl3pPr>
            <a:lvl4pPr marL="1260475" indent="-233363">
              <a:lnSpc>
                <a:spcPct val="90000"/>
              </a:lnSpc>
              <a:spcBef>
                <a:spcPts val="500"/>
              </a:spcBef>
              <a:buFont typeface="Arial" panose="020B0604020202020204" pitchFamily="34" charset="0"/>
              <a:buChar char="•"/>
              <a:tabLst/>
              <a:defRPr sz="1600"/>
            </a:lvl4pPr>
            <a:lvl5pPr marL="1603375" indent="-222250">
              <a:lnSpc>
                <a:spcPct val="90000"/>
              </a:lnSpc>
              <a:spcBef>
                <a:spcPts val="500"/>
              </a:spcBef>
              <a:buFont typeface="Arial" panose="020B0604020202020204" pitchFamily="34" charset="0"/>
              <a:buChar char="•"/>
              <a:tabLst/>
              <a:defRPr sz="16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a:t>Quotas</a:t>
            </a:r>
          </a:p>
        </p:txBody>
      </p:sp>
      <p:grpSp>
        <p:nvGrpSpPr>
          <p:cNvPr id="28" name="Group 27">
            <a:extLst>
              <a:ext uri="{FF2B5EF4-FFF2-40B4-BE49-F238E27FC236}">
                <a16:creationId xmlns:a16="http://schemas.microsoft.com/office/drawing/2014/main" id="{2DE16F8D-A0C9-324F-8146-751835CA42FE}"/>
              </a:ext>
            </a:extLst>
          </p:cNvPr>
          <p:cNvGrpSpPr/>
          <p:nvPr/>
        </p:nvGrpSpPr>
        <p:grpSpPr>
          <a:xfrm>
            <a:off x="563587" y="3205836"/>
            <a:ext cx="576000" cy="576000"/>
            <a:chOff x="645886" y="3252384"/>
            <a:chExt cx="576000" cy="576000"/>
          </a:xfrm>
        </p:grpSpPr>
        <p:sp>
          <p:nvSpPr>
            <p:cNvPr id="12" name="Oval 11">
              <a:extLst>
                <a:ext uri="{FF2B5EF4-FFF2-40B4-BE49-F238E27FC236}">
                  <a16:creationId xmlns:a16="http://schemas.microsoft.com/office/drawing/2014/main" id="{16D857E8-14F1-0C46-A75D-893D23D98E11}"/>
                </a:ext>
              </a:extLst>
            </p:cNvPr>
            <p:cNvSpPr>
              <a:spLocks noChangeAspect="1"/>
            </p:cNvSpPr>
            <p:nvPr/>
          </p:nvSpPr>
          <p:spPr>
            <a:xfrm>
              <a:off x="645886" y="3252384"/>
              <a:ext cx="576000" cy="576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pic>
          <p:nvPicPr>
            <p:cNvPr id="11" name="Graphic 10">
              <a:extLst>
                <a:ext uri="{FF2B5EF4-FFF2-40B4-BE49-F238E27FC236}">
                  <a16:creationId xmlns:a16="http://schemas.microsoft.com/office/drawing/2014/main" id="{DBF0B424-C7EE-1844-A626-A81E92E8E46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92508" y="3399006"/>
              <a:ext cx="282757" cy="282757"/>
            </a:xfrm>
            <a:prstGeom prst="rect">
              <a:avLst/>
            </a:prstGeom>
          </p:spPr>
        </p:pic>
      </p:grpSp>
      <p:grpSp>
        <p:nvGrpSpPr>
          <p:cNvPr id="26" name="Group 25">
            <a:extLst>
              <a:ext uri="{FF2B5EF4-FFF2-40B4-BE49-F238E27FC236}">
                <a16:creationId xmlns:a16="http://schemas.microsoft.com/office/drawing/2014/main" id="{0C87CE98-314A-7C42-ADCE-58E768146B07}"/>
              </a:ext>
            </a:extLst>
          </p:cNvPr>
          <p:cNvGrpSpPr/>
          <p:nvPr/>
        </p:nvGrpSpPr>
        <p:grpSpPr>
          <a:xfrm>
            <a:off x="5333773" y="3205836"/>
            <a:ext cx="576000" cy="576000"/>
            <a:chOff x="5278194" y="3206479"/>
            <a:chExt cx="576000" cy="576000"/>
          </a:xfrm>
        </p:grpSpPr>
        <p:sp>
          <p:nvSpPr>
            <p:cNvPr id="14" name="Oval 13">
              <a:extLst>
                <a:ext uri="{FF2B5EF4-FFF2-40B4-BE49-F238E27FC236}">
                  <a16:creationId xmlns:a16="http://schemas.microsoft.com/office/drawing/2014/main" id="{DACCEA0A-1DA0-344B-A77A-B6808AC00655}"/>
                </a:ext>
              </a:extLst>
            </p:cNvPr>
            <p:cNvSpPr>
              <a:spLocks noChangeAspect="1"/>
            </p:cNvSpPr>
            <p:nvPr/>
          </p:nvSpPr>
          <p:spPr>
            <a:xfrm>
              <a:off x="5278194" y="3206479"/>
              <a:ext cx="576000" cy="576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pic>
          <p:nvPicPr>
            <p:cNvPr id="18" name="Graphic 17">
              <a:extLst>
                <a:ext uri="{FF2B5EF4-FFF2-40B4-BE49-F238E27FC236}">
                  <a16:creationId xmlns:a16="http://schemas.microsoft.com/office/drawing/2014/main" id="{AA387D66-86EB-904E-8D4E-2A06DB29524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403520" y="3331805"/>
              <a:ext cx="325349" cy="325349"/>
            </a:xfrm>
            <a:prstGeom prst="rect">
              <a:avLst/>
            </a:prstGeom>
          </p:spPr>
        </p:pic>
      </p:grpSp>
      <p:grpSp>
        <p:nvGrpSpPr>
          <p:cNvPr id="25" name="Group 24">
            <a:extLst>
              <a:ext uri="{FF2B5EF4-FFF2-40B4-BE49-F238E27FC236}">
                <a16:creationId xmlns:a16="http://schemas.microsoft.com/office/drawing/2014/main" id="{C1552681-AC25-3F48-A01E-5C99D51061B4}"/>
              </a:ext>
            </a:extLst>
          </p:cNvPr>
          <p:cNvGrpSpPr/>
          <p:nvPr/>
        </p:nvGrpSpPr>
        <p:grpSpPr>
          <a:xfrm>
            <a:off x="10091734" y="3205836"/>
            <a:ext cx="576000" cy="576000"/>
            <a:chOff x="10544968" y="3105763"/>
            <a:chExt cx="576000" cy="576000"/>
          </a:xfrm>
        </p:grpSpPr>
        <p:sp>
          <p:nvSpPr>
            <p:cNvPr id="16" name="Oval 15">
              <a:extLst>
                <a:ext uri="{FF2B5EF4-FFF2-40B4-BE49-F238E27FC236}">
                  <a16:creationId xmlns:a16="http://schemas.microsoft.com/office/drawing/2014/main" id="{C10239E1-E110-2644-85FC-42D9AD6B86DA}"/>
                </a:ext>
              </a:extLst>
            </p:cNvPr>
            <p:cNvSpPr>
              <a:spLocks noChangeAspect="1"/>
            </p:cNvSpPr>
            <p:nvPr/>
          </p:nvSpPr>
          <p:spPr>
            <a:xfrm>
              <a:off x="10544968" y="3105763"/>
              <a:ext cx="576000" cy="576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endParaRPr lang="en-US">
                <a:solidFill>
                  <a:schemeClr val="tx1"/>
                </a:solidFill>
              </a:endParaRPr>
            </a:p>
          </p:txBody>
        </p:sp>
        <p:pic>
          <p:nvPicPr>
            <p:cNvPr id="20" name="Graphic 19">
              <a:extLst>
                <a:ext uri="{FF2B5EF4-FFF2-40B4-BE49-F238E27FC236}">
                  <a16:creationId xmlns:a16="http://schemas.microsoft.com/office/drawing/2014/main" id="{625AF93B-9CEB-6140-8EAF-A661CDD05D1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681983" y="3242779"/>
              <a:ext cx="301969" cy="301969"/>
            </a:xfrm>
            <a:prstGeom prst="rect">
              <a:avLst/>
            </a:prstGeom>
          </p:spPr>
        </p:pic>
      </p:grpSp>
      <p:grpSp>
        <p:nvGrpSpPr>
          <p:cNvPr id="27" name="Group 26">
            <a:extLst>
              <a:ext uri="{FF2B5EF4-FFF2-40B4-BE49-F238E27FC236}">
                <a16:creationId xmlns:a16="http://schemas.microsoft.com/office/drawing/2014/main" id="{1CA37A59-EF81-8247-BC00-B7391B2276C5}"/>
              </a:ext>
            </a:extLst>
          </p:cNvPr>
          <p:cNvGrpSpPr/>
          <p:nvPr/>
        </p:nvGrpSpPr>
        <p:grpSpPr>
          <a:xfrm>
            <a:off x="2950833" y="3205836"/>
            <a:ext cx="576000" cy="576000"/>
            <a:chOff x="3233421" y="3251361"/>
            <a:chExt cx="576000" cy="576000"/>
          </a:xfrm>
        </p:grpSpPr>
        <p:sp>
          <p:nvSpPr>
            <p:cNvPr id="13" name="Oval 12">
              <a:extLst>
                <a:ext uri="{FF2B5EF4-FFF2-40B4-BE49-F238E27FC236}">
                  <a16:creationId xmlns:a16="http://schemas.microsoft.com/office/drawing/2014/main" id="{106F9298-7F4B-3C48-B6B0-7702806C8CDC}"/>
                </a:ext>
              </a:extLst>
            </p:cNvPr>
            <p:cNvSpPr>
              <a:spLocks noChangeAspect="1"/>
            </p:cNvSpPr>
            <p:nvPr/>
          </p:nvSpPr>
          <p:spPr>
            <a:xfrm>
              <a:off x="3233421" y="3251361"/>
              <a:ext cx="576000" cy="576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pic>
          <p:nvPicPr>
            <p:cNvPr id="22" name="Graphic 21">
              <a:extLst>
                <a:ext uri="{FF2B5EF4-FFF2-40B4-BE49-F238E27FC236}">
                  <a16:creationId xmlns:a16="http://schemas.microsoft.com/office/drawing/2014/main" id="{13DAF234-7F0A-4045-9779-E2267124A3D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377421" y="3395361"/>
              <a:ext cx="288000" cy="288000"/>
            </a:xfrm>
            <a:prstGeom prst="rect">
              <a:avLst/>
            </a:prstGeom>
          </p:spPr>
        </p:pic>
      </p:grpSp>
      <p:grpSp>
        <p:nvGrpSpPr>
          <p:cNvPr id="24" name="Group 23">
            <a:extLst>
              <a:ext uri="{FF2B5EF4-FFF2-40B4-BE49-F238E27FC236}">
                <a16:creationId xmlns:a16="http://schemas.microsoft.com/office/drawing/2014/main" id="{E0FEA124-39D9-624A-BFC5-683BA6DE7090}"/>
              </a:ext>
            </a:extLst>
          </p:cNvPr>
          <p:cNvGrpSpPr/>
          <p:nvPr/>
        </p:nvGrpSpPr>
        <p:grpSpPr>
          <a:xfrm>
            <a:off x="7708800" y="3205836"/>
            <a:ext cx="576000" cy="576000"/>
            <a:chOff x="7704982" y="3105763"/>
            <a:chExt cx="576000" cy="576000"/>
          </a:xfrm>
        </p:grpSpPr>
        <p:sp>
          <p:nvSpPr>
            <p:cNvPr id="15" name="Oval 14">
              <a:extLst>
                <a:ext uri="{FF2B5EF4-FFF2-40B4-BE49-F238E27FC236}">
                  <a16:creationId xmlns:a16="http://schemas.microsoft.com/office/drawing/2014/main" id="{210006E3-7BF9-F74F-9B27-37DEA1510D54}"/>
                </a:ext>
              </a:extLst>
            </p:cNvPr>
            <p:cNvSpPr>
              <a:spLocks noChangeAspect="1"/>
            </p:cNvSpPr>
            <p:nvPr/>
          </p:nvSpPr>
          <p:spPr>
            <a:xfrm>
              <a:off x="7704982" y="3105763"/>
              <a:ext cx="576000" cy="576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1"/>
                </a:solidFill>
              </a:endParaRPr>
            </a:p>
          </p:txBody>
        </p:sp>
        <p:pic>
          <p:nvPicPr>
            <p:cNvPr id="23" name="Picture 22">
              <a:extLst>
                <a:ext uri="{FF2B5EF4-FFF2-40B4-BE49-F238E27FC236}">
                  <a16:creationId xmlns:a16="http://schemas.microsoft.com/office/drawing/2014/main" id="{C47E5F2A-2E53-0F4D-BE74-EB61313D2886}"/>
                </a:ext>
              </a:extLst>
            </p:cNvPr>
            <p:cNvPicPr>
              <a:picLocks noChangeAspect="1"/>
            </p:cNvPicPr>
            <p:nvPr/>
          </p:nvPicPr>
          <p:blipFill>
            <a:blip r:embed="rId10"/>
            <a:stretch>
              <a:fillRect/>
            </a:stretch>
          </p:blipFill>
          <p:spPr>
            <a:xfrm>
              <a:off x="7847839" y="3248620"/>
              <a:ext cx="290286" cy="290286"/>
            </a:xfrm>
            <a:prstGeom prst="rect">
              <a:avLst/>
            </a:prstGeom>
          </p:spPr>
        </p:pic>
      </p:grpSp>
      <p:cxnSp>
        <p:nvCxnSpPr>
          <p:cNvPr id="29" name="Straight Connector 28">
            <a:extLst>
              <a:ext uri="{FF2B5EF4-FFF2-40B4-BE49-F238E27FC236}">
                <a16:creationId xmlns:a16="http://schemas.microsoft.com/office/drawing/2014/main" id="{B7BB5D9C-6AD4-8046-88FA-BE545A9B2A8D}"/>
              </a:ext>
            </a:extLst>
          </p:cNvPr>
          <p:cNvCxnSpPr>
            <a:cxnSpLocks/>
          </p:cNvCxnSpPr>
          <p:nvPr/>
        </p:nvCxnSpPr>
        <p:spPr>
          <a:xfrm>
            <a:off x="2523745" y="3041097"/>
            <a:ext cx="0" cy="1470884"/>
          </a:xfrm>
          <a:prstGeom prst="line">
            <a:avLst/>
          </a:prstGeom>
          <a:ln w="25400" cap="rnd">
            <a:solidFill>
              <a:schemeClr val="tx1">
                <a:lumMod val="40000"/>
                <a:lumOff val="60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E3D5375-E4BB-5040-AFC7-27B2C9E761CE}"/>
              </a:ext>
            </a:extLst>
          </p:cNvPr>
          <p:cNvCxnSpPr>
            <a:cxnSpLocks/>
          </p:cNvCxnSpPr>
          <p:nvPr/>
        </p:nvCxnSpPr>
        <p:spPr>
          <a:xfrm>
            <a:off x="7281712" y="3041097"/>
            <a:ext cx="0" cy="1470884"/>
          </a:xfrm>
          <a:prstGeom prst="line">
            <a:avLst/>
          </a:prstGeom>
          <a:ln w="25400" cap="rnd">
            <a:solidFill>
              <a:schemeClr val="tx1">
                <a:lumMod val="40000"/>
                <a:lumOff val="60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119C649-D8F0-1F41-87E8-A3309C7A2E25}"/>
              </a:ext>
            </a:extLst>
          </p:cNvPr>
          <p:cNvCxnSpPr>
            <a:cxnSpLocks/>
          </p:cNvCxnSpPr>
          <p:nvPr/>
        </p:nvCxnSpPr>
        <p:spPr>
          <a:xfrm>
            <a:off x="4906685" y="3041097"/>
            <a:ext cx="0" cy="1470884"/>
          </a:xfrm>
          <a:prstGeom prst="line">
            <a:avLst/>
          </a:prstGeom>
          <a:ln w="25400" cap="rnd">
            <a:solidFill>
              <a:schemeClr val="tx1">
                <a:lumMod val="40000"/>
                <a:lumOff val="60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EB2BFD0-0D0A-C841-8D89-91F5882D26D4}"/>
              </a:ext>
            </a:extLst>
          </p:cNvPr>
          <p:cNvCxnSpPr>
            <a:cxnSpLocks/>
          </p:cNvCxnSpPr>
          <p:nvPr/>
        </p:nvCxnSpPr>
        <p:spPr>
          <a:xfrm>
            <a:off x="9664649" y="3041097"/>
            <a:ext cx="0" cy="1470884"/>
          </a:xfrm>
          <a:prstGeom prst="line">
            <a:avLst/>
          </a:prstGeom>
          <a:ln w="25400" cap="rnd">
            <a:solidFill>
              <a:schemeClr val="tx1">
                <a:lumMod val="40000"/>
                <a:lumOff val="60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F8C83FD1-FC23-274E-93C5-4D9AEA877D48}"/>
              </a:ext>
            </a:extLst>
          </p:cNvPr>
          <p:cNvSpPr txBox="1"/>
          <p:nvPr/>
        </p:nvSpPr>
        <p:spPr>
          <a:xfrm>
            <a:off x="4612341" y="968188"/>
            <a:ext cx="0" cy="0"/>
          </a:xfrm>
          <a:prstGeom prst="rect">
            <a:avLst/>
          </a:prstGeom>
          <a:solidFill>
            <a:schemeClr val="bg1">
              <a:lumMod val="95000"/>
            </a:schemeClr>
          </a:solidFill>
        </p:spPr>
        <p:txBody>
          <a:bodyPr wrap="none" lIns="182880" tIns="182880" rIns="182880" bIns="182880" rtlCol="0" anchor="ctr" anchorCtr="0">
            <a:noAutofit/>
          </a:bodyPr>
          <a:lstStyle/>
          <a:p>
            <a:pPr algn="l"/>
            <a:endParaRPr lang="en-US"/>
          </a:p>
        </p:txBody>
      </p:sp>
    </p:spTree>
    <p:extLst>
      <p:ext uri="{BB962C8B-B14F-4D97-AF65-F5344CB8AC3E}">
        <p14:creationId xmlns:p14="http://schemas.microsoft.com/office/powerpoint/2010/main" val="132350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F6209A76-A602-024F-9E5A-456B9CAB69A9}"/>
              </a:ext>
            </a:extLst>
          </p:cNvPr>
          <p:cNvSpPr>
            <a:spLocks noGrp="1"/>
          </p:cNvSpPr>
          <p:nvPr>
            <p:ph type="subTitle" idx="1"/>
          </p:nvPr>
        </p:nvSpPr>
        <p:spPr/>
        <p:txBody>
          <a:bodyPr/>
          <a:lstStyle/>
          <a:p>
            <a:endParaRPr lang="en-US"/>
          </a:p>
        </p:txBody>
      </p:sp>
      <p:sp>
        <p:nvSpPr>
          <p:cNvPr id="3" name="Text Placeholder 2">
            <a:extLst>
              <a:ext uri="{FF2B5EF4-FFF2-40B4-BE49-F238E27FC236}">
                <a16:creationId xmlns:a16="http://schemas.microsoft.com/office/drawing/2014/main" id="{5F7A6FE6-0351-FE47-B53A-1C5AA4ECE71A}"/>
              </a:ext>
            </a:extLst>
          </p:cNvPr>
          <p:cNvSpPr>
            <a:spLocks noGrp="1"/>
          </p:cNvSpPr>
          <p:nvPr>
            <p:ph type="body" sz="quarter" idx="10"/>
          </p:nvPr>
        </p:nvSpPr>
        <p:spPr/>
        <p:txBody>
          <a:bodyPr/>
          <a:lstStyle/>
          <a:p>
            <a:r>
              <a:rPr lang="en-US"/>
              <a:t>BigQuery Background</a:t>
            </a:r>
          </a:p>
        </p:txBody>
      </p:sp>
    </p:spTree>
    <p:extLst>
      <p:ext uri="{BB962C8B-B14F-4D97-AF65-F5344CB8AC3E}">
        <p14:creationId xmlns:p14="http://schemas.microsoft.com/office/powerpoint/2010/main" val="2056288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sky, outdoor, high, day&#10;&#10;Description automatically generated">
            <a:extLst>
              <a:ext uri="{FF2B5EF4-FFF2-40B4-BE49-F238E27FC236}">
                <a16:creationId xmlns:a16="http://schemas.microsoft.com/office/drawing/2014/main" id="{FD2AB1BE-D6FA-2A4F-83CE-E47540940760}"/>
              </a:ext>
            </a:extLst>
          </p:cNvPr>
          <p:cNvPicPr>
            <a:picLocks noChangeAspect="1"/>
          </p:cNvPicPr>
          <p:nvPr/>
        </p:nvPicPr>
        <p:blipFill rotWithShape="1">
          <a:blip r:embed="rId3" cstate="hqprint">
            <a:alphaModFix/>
            <a:extLst>
              <a:ext uri="{BEBA8EAE-BF5A-486C-A8C5-ECC9F3942E4B}">
                <a14:imgProps xmlns:a14="http://schemas.microsoft.com/office/drawing/2010/main">
                  <a14:imgLayer r:embed="rId4">
                    <a14:imgEffect>
                      <a14:saturation sat="176000"/>
                    </a14:imgEffect>
                  </a14:imgLayer>
                </a14:imgProps>
              </a:ext>
              <a:ext uri="{28A0092B-C50C-407E-A947-70E740481C1C}">
                <a14:useLocalDpi xmlns:a14="http://schemas.microsoft.com/office/drawing/2010/main"/>
              </a:ext>
            </a:extLst>
          </a:blip>
          <a:srcRect/>
          <a:stretch/>
        </p:blipFill>
        <p:spPr>
          <a:xfrm>
            <a:off x="301542" y="314888"/>
            <a:ext cx="11588916" cy="5794507"/>
          </a:xfrm>
          <a:prstGeom prst="rect">
            <a:avLst/>
          </a:prstGeom>
        </p:spPr>
      </p:pic>
      <p:sp>
        <p:nvSpPr>
          <p:cNvPr id="3" name="Text Placeholder 2">
            <a:extLst>
              <a:ext uri="{FF2B5EF4-FFF2-40B4-BE49-F238E27FC236}">
                <a16:creationId xmlns:a16="http://schemas.microsoft.com/office/drawing/2014/main" id="{E03B7A32-AFC6-0643-8026-A1A1304346E6}"/>
              </a:ext>
            </a:extLst>
          </p:cNvPr>
          <p:cNvSpPr>
            <a:spLocks noGrp="1"/>
          </p:cNvSpPr>
          <p:nvPr>
            <p:ph type="body" sz="quarter" idx="11"/>
          </p:nvPr>
        </p:nvSpPr>
        <p:spPr>
          <a:xfrm>
            <a:off x="1026040" y="2929653"/>
            <a:ext cx="10594460" cy="499347"/>
          </a:xfrm>
        </p:spPr>
        <p:txBody>
          <a:bodyPr/>
          <a:lstStyle/>
          <a:p>
            <a:r>
              <a:rPr lang="en-US">
                <a:solidFill>
                  <a:schemeClr val="bg1"/>
                </a:solidFill>
              </a:rPr>
              <a:t>But there are limitations</a:t>
            </a:r>
          </a:p>
        </p:txBody>
      </p:sp>
      <p:sp>
        <p:nvSpPr>
          <p:cNvPr id="4" name="Title 3">
            <a:extLst>
              <a:ext uri="{FF2B5EF4-FFF2-40B4-BE49-F238E27FC236}">
                <a16:creationId xmlns:a16="http://schemas.microsoft.com/office/drawing/2014/main" id="{BE03C822-6EB1-9F4F-8313-19A2484DE632}"/>
              </a:ext>
            </a:extLst>
          </p:cNvPr>
          <p:cNvSpPr>
            <a:spLocks noGrp="1"/>
          </p:cNvSpPr>
          <p:nvPr>
            <p:ph type="title"/>
          </p:nvPr>
        </p:nvSpPr>
        <p:spPr>
          <a:xfrm>
            <a:off x="1025912" y="1397803"/>
            <a:ext cx="10591502" cy="1424095"/>
          </a:xfrm>
        </p:spPr>
        <p:txBody>
          <a:bodyPr/>
          <a:lstStyle/>
          <a:p>
            <a:r>
              <a:rPr lang="en-US" sz="5400">
                <a:solidFill>
                  <a:schemeClr val="bg1"/>
                </a:solidFill>
              </a:rPr>
              <a:t>BigQuery Architecture</a:t>
            </a:r>
            <a:br>
              <a:rPr lang="en-US" sz="5400">
                <a:solidFill>
                  <a:schemeClr val="bg1"/>
                </a:solidFill>
              </a:rPr>
            </a:br>
            <a:r>
              <a:rPr lang="en-US" sz="5400">
                <a:solidFill>
                  <a:schemeClr val="bg1"/>
                </a:solidFill>
              </a:rPr>
              <a:t>Promises a LOT</a:t>
            </a:r>
          </a:p>
        </p:txBody>
      </p:sp>
    </p:spTree>
    <p:extLst>
      <p:ext uri="{BB962C8B-B14F-4D97-AF65-F5344CB8AC3E}">
        <p14:creationId xmlns:p14="http://schemas.microsoft.com/office/powerpoint/2010/main" val="3427182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1267145-2C4B-A641-8470-BE55F0C14ECF}"/>
              </a:ext>
            </a:extLst>
          </p:cNvPr>
          <p:cNvSpPr>
            <a:spLocks noGrp="1"/>
          </p:cNvSpPr>
          <p:nvPr>
            <p:ph type="body" sz="quarter" idx="11"/>
          </p:nvPr>
        </p:nvSpPr>
        <p:spPr/>
        <p:txBody>
          <a:bodyPr/>
          <a:lstStyle/>
          <a:p>
            <a:r>
              <a:rPr lang="en-US"/>
              <a:t>BigQuery data storage via Colossus</a:t>
            </a:r>
          </a:p>
        </p:txBody>
      </p:sp>
      <p:sp>
        <p:nvSpPr>
          <p:cNvPr id="4" name="Title 3">
            <a:extLst>
              <a:ext uri="{FF2B5EF4-FFF2-40B4-BE49-F238E27FC236}">
                <a16:creationId xmlns:a16="http://schemas.microsoft.com/office/drawing/2014/main" id="{501E302C-C9AD-ED41-B00A-544D89526C7A}"/>
              </a:ext>
            </a:extLst>
          </p:cNvPr>
          <p:cNvSpPr>
            <a:spLocks noGrp="1"/>
          </p:cNvSpPr>
          <p:nvPr>
            <p:ph type="title"/>
          </p:nvPr>
        </p:nvSpPr>
        <p:spPr/>
        <p:txBody>
          <a:bodyPr/>
          <a:lstStyle/>
          <a:p>
            <a:r>
              <a:rPr lang="en-US"/>
              <a:t>Structural Overview of BigQuery</a:t>
            </a:r>
          </a:p>
        </p:txBody>
      </p:sp>
      <p:grpSp>
        <p:nvGrpSpPr>
          <p:cNvPr id="79" name="Group 78">
            <a:extLst>
              <a:ext uri="{FF2B5EF4-FFF2-40B4-BE49-F238E27FC236}">
                <a16:creationId xmlns:a16="http://schemas.microsoft.com/office/drawing/2014/main" id="{2DA597DE-11D1-8045-A4F8-C131761A9CED}"/>
              </a:ext>
            </a:extLst>
          </p:cNvPr>
          <p:cNvGrpSpPr/>
          <p:nvPr/>
        </p:nvGrpSpPr>
        <p:grpSpPr>
          <a:xfrm>
            <a:off x="571499" y="2064124"/>
            <a:ext cx="11049004" cy="3681310"/>
            <a:chOff x="571499" y="2064124"/>
            <a:chExt cx="11049004" cy="3681310"/>
          </a:xfrm>
        </p:grpSpPr>
        <p:cxnSp>
          <p:nvCxnSpPr>
            <p:cNvPr id="20" name="Straight Connector 19">
              <a:extLst>
                <a:ext uri="{FF2B5EF4-FFF2-40B4-BE49-F238E27FC236}">
                  <a16:creationId xmlns:a16="http://schemas.microsoft.com/office/drawing/2014/main" id="{7B87F156-E34C-8542-A43C-682C2E183D7C}"/>
                </a:ext>
              </a:extLst>
            </p:cNvPr>
            <p:cNvCxnSpPr>
              <a:cxnSpLocks/>
            </p:cNvCxnSpPr>
            <p:nvPr/>
          </p:nvCxnSpPr>
          <p:spPr>
            <a:xfrm>
              <a:off x="571500" y="2899534"/>
              <a:ext cx="5344285" cy="0"/>
            </a:xfrm>
            <a:prstGeom prst="line">
              <a:avLst/>
            </a:prstGeom>
            <a:ln w="3810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00402DF6-8E6F-4B43-BEA2-08C5F896BA84}"/>
                </a:ext>
              </a:extLst>
            </p:cNvPr>
            <p:cNvGrpSpPr/>
            <p:nvPr/>
          </p:nvGrpSpPr>
          <p:grpSpPr>
            <a:xfrm>
              <a:off x="571499" y="3347716"/>
              <a:ext cx="2592615" cy="2397718"/>
              <a:chOff x="571499" y="3811642"/>
              <a:chExt cx="2592615" cy="2397718"/>
            </a:xfrm>
          </p:grpSpPr>
          <p:sp>
            <p:nvSpPr>
              <p:cNvPr id="14" name="Rounded Rectangle 13">
                <a:extLst>
                  <a:ext uri="{FF2B5EF4-FFF2-40B4-BE49-F238E27FC236}">
                    <a16:creationId xmlns:a16="http://schemas.microsoft.com/office/drawing/2014/main" id="{B6B0D6F6-0670-9D47-AC45-C3CA378FFE47}"/>
                  </a:ext>
                </a:extLst>
              </p:cNvPr>
              <p:cNvSpPr/>
              <p:nvPr/>
            </p:nvSpPr>
            <p:spPr>
              <a:xfrm>
                <a:off x="571499" y="3811642"/>
                <a:ext cx="2592615" cy="2397718"/>
              </a:xfrm>
              <a:prstGeom prst="roundRect">
                <a:avLst>
                  <a:gd name="adj" fmla="val 45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2"/>
                  </a:solidFill>
                </a:endParaRPr>
              </a:p>
            </p:txBody>
          </p:sp>
          <p:sp>
            <p:nvSpPr>
              <p:cNvPr id="6" name="Rounded Rectangle 5">
                <a:extLst>
                  <a:ext uri="{FF2B5EF4-FFF2-40B4-BE49-F238E27FC236}">
                    <a16:creationId xmlns:a16="http://schemas.microsoft.com/office/drawing/2014/main" id="{B95D8540-6932-C644-A8E2-D4B6A353CE85}"/>
                  </a:ext>
                </a:extLst>
              </p:cNvPr>
              <p:cNvSpPr/>
              <p:nvPr/>
            </p:nvSpPr>
            <p:spPr>
              <a:xfrm>
                <a:off x="730555" y="4467006"/>
                <a:ext cx="2274502" cy="725715"/>
              </a:xfrm>
              <a:prstGeom prst="roundRect">
                <a:avLst>
                  <a:gd name="adj" fmla="val 8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400">
                    <a:solidFill>
                      <a:schemeClr val="tx1"/>
                    </a:solidFill>
                  </a:rPr>
                  <a:t>Table 1</a:t>
                </a:r>
              </a:p>
            </p:txBody>
          </p:sp>
          <p:sp>
            <p:nvSpPr>
              <p:cNvPr id="7" name="Rounded Rectangle 6">
                <a:extLst>
                  <a:ext uri="{FF2B5EF4-FFF2-40B4-BE49-F238E27FC236}">
                    <a16:creationId xmlns:a16="http://schemas.microsoft.com/office/drawing/2014/main" id="{89921862-4AA0-9641-BD70-90C23107843D}"/>
                  </a:ext>
                </a:extLst>
              </p:cNvPr>
              <p:cNvSpPr/>
              <p:nvPr/>
            </p:nvSpPr>
            <p:spPr>
              <a:xfrm>
                <a:off x="730555" y="5341809"/>
                <a:ext cx="2274502" cy="725715"/>
              </a:xfrm>
              <a:prstGeom prst="roundRect">
                <a:avLst>
                  <a:gd name="adj" fmla="val 8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400">
                    <a:solidFill>
                      <a:schemeClr val="tx1"/>
                    </a:solidFill>
                  </a:rPr>
                  <a:t>Table 2</a:t>
                </a:r>
              </a:p>
            </p:txBody>
          </p:sp>
          <p:sp>
            <p:nvSpPr>
              <p:cNvPr id="25" name="Text Placeholder 2">
                <a:extLst>
                  <a:ext uri="{FF2B5EF4-FFF2-40B4-BE49-F238E27FC236}">
                    <a16:creationId xmlns:a16="http://schemas.microsoft.com/office/drawing/2014/main" id="{7B2B9725-A5FD-1B4C-8992-D7FCDCEE3381}"/>
                  </a:ext>
                </a:extLst>
              </p:cNvPr>
              <p:cNvSpPr txBox="1">
                <a:spLocks/>
              </p:cNvSpPr>
              <p:nvPr/>
            </p:nvSpPr>
            <p:spPr>
              <a:xfrm>
                <a:off x="1192056" y="3999796"/>
                <a:ext cx="1351500" cy="271799"/>
              </a:xfrm>
              <a:prstGeom prst="rect">
                <a:avLst/>
              </a:prstGeom>
            </p:spPr>
            <p:txBody>
              <a:bodyPr vert="horz" lIns="0" tIns="0" rIns="0" bIns="0" rtlCol="0">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600" b="1"/>
                  <a:t>Dataset A</a:t>
                </a:r>
              </a:p>
            </p:txBody>
          </p:sp>
        </p:grpSp>
        <p:sp>
          <p:nvSpPr>
            <p:cNvPr id="29" name="Text Placeholder 2">
              <a:extLst>
                <a:ext uri="{FF2B5EF4-FFF2-40B4-BE49-F238E27FC236}">
                  <a16:creationId xmlns:a16="http://schemas.microsoft.com/office/drawing/2014/main" id="{44E2EBC3-AA90-264E-9832-B34DDDD1002F}"/>
                </a:ext>
              </a:extLst>
            </p:cNvPr>
            <p:cNvSpPr txBox="1">
              <a:spLocks/>
            </p:cNvSpPr>
            <p:nvPr/>
          </p:nvSpPr>
          <p:spPr>
            <a:xfrm>
              <a:off x="571501" y="2979588"/>
              <a:ext cx="5344284" cy="271799"/>
            </a:xfrm>
            <a:prstGeom prst="rect">
              <a:avLst/>
            </a:prstGeom>
          </p:spPr>
          <p:txBody>
            <a:bodyPr vert="horz" lIns="0" tIns="0" rIns="0" bIns="0" rtlCol="0">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b="1"/>
                <a:t>Project X</a:t>
              </a:r>
            </a:p>
          </p:txBody>
        </p:sp>
        <p:grpSp>
          <p:nvGrpSpPr>
            <p:cNvPr id="39" name="Group 38">
              <a:extLst>
                <a:ext uri="{FF2B5EF4-FFF2-40B4-BE49-F238E27FC236}">
                  <a16:creationId xmlns:a16="http://schemas.microsoft.com/office/drawing/2014/main" id="{72D5191E-A9A2-A749-BD28-6552367177DF}"/>
                </a:ext>
              </a:extLst>
            </p:cNvPr>
            <p:cNvGrpSpPr/>
            <p:nvPr/>
          </p:nvGrpSpPr>
          <p:grpSpPr>
            <a:xfrm>
              <a:off x="3323170" y="3347716"/>
              <a:ext cx="2592615" cy="2397718"/>
              <a:chOff x="571499" y="3811642"/>
              <a:chExt cx="2592615" cy="2397718"/>
            </a:xfrm>
          </p:grpSpPr>
          <p:sp>
            <p:nvSpPr>
              <p:cNvPr id="40" name="Rounded Rectangle 39">
                <a:extLst>
                  <a:ext uri="{FF2B5EF4-FFF2-40B4-BE49-F238E27FC236}">
                    <a16:creationId xmlns:a16="http://schemas.microsoft.com/office/drawing/2014/main" id="{5ADCFDE5-497F-8C45-A1D8-681784DB5108}"/>
                  </a:ext>
                </a:extLst>
              </p:cNvPr>
              <p:cNvSpPr/>
              <p:nvPr/>
            </p:nvSpPr>
            <p:spPr>
              <a:xfrm>
                <a:off x="571499" y="3811642"/>
                <a:ext cx="2592615" cy="2397718"/>
              </a:xfrm>
              <a:prstGeom prst="roundRect">
                <a:avLst>
                  <a:gd name="adj" fmla="val 45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2"/>
                  </a:solidFill>
                </a:endParaRPr>
              </a:p>
            </p:txBody>
          </p:sp>
          <p:sp>
            <p:nvSpPr>
              <p:cNvPr id="41" name="Rounded Rectangle 40">
                <a:extLst>
                  <a:ext uri="{FF2B5EF4-FFF2-40B4-BE49-F238E27FC236}">
                    <a16:creationId xmlns:a16="http://schemas.microsoft.com/office/drawing/2014/main" id="{5380998F-0519-F640-8379-7E584C3B692D}"/>
                  </a:ext>
                </a:extLst>
              </p:cNvPr>
              <p:cNvSpPr/>
              <p:nvPr/>
            </p:nvSpPr>
            <p:spPr>
              <a:xfrm>
                <a:off x="730555" y="4467006"/>
                <a:ext cx="2274502" cy="725715"/>
              </a:xfrm>
              <a:prstGeom prst="roundRect">
                <a:avLst>
                  <a:gd name="adj" fmla="val 8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400">
                    <a:solidFill>
                      <a:schemeClr val="tx1"/>
                    </a:solidFill>
                  </a:rPr>
                  <a:t>Table 1</a:t>
                </a:r>
              </a:p>
            </p:txBody>
          </p:sp>
          <p:sp>
            <p:nvSpPr>
              <p:cNvPr id="42" name="Rounded Rectangle 41">
                <a:extLst>
                  <a:ext uri="{FF2B5EF4-FFF2-40B4-BE49-F238E27FC236}">
                    <a16:creationId xmlns:a16="http://schemas.microsoft.com/office/drawing/2014/main" id="{0B63D272-9F45-C947-9712-291F07DF9A1B}"/>
                  </a:ext>
                </a:extLst>
              </p:cNvPr>
              <p:cNvSpPr/>
              <p:nvPr/>
            </p:nvSpPr>
            <p:spPr>
              <a:xfrm>
                <a:off x="730555" y="5341809"/>
                <a:ext cx="2274502" cy="725715"/>
              </a:xfrm>
              <a:prstGeom prst="roundRect">
                <a:avLst>
                  <a:gd name="adj" fmla="val 8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400">
                    <a:solidFill>
                      <a:schemeClr val="tx1"/>
                    </a:solidFill>
                  </a:rPr>
                  <a:t>Table 2</a:t>
                </a:r>
              </a:p>
            </p:txBody>
          </p:sp>
          <p:sp>
            <p:nvSpPr>
              <p:cNvPr id="43" name="Text Placeholder 2">
                <a:extLst>
                  <a:ext uri="{FF2B5EF4-FFF2-40B4-BE49-F238E27FC236}">
                    <a16:creationId xmlns:a16="http://schemas.microsoft.com/office/drawing/2014/main" id="{E48FFAE6-5405-DE40-B30F-77A566DE2F57}"/>
                  </a:ext>
                </a:extLst>
              </p:cNvPr>
              <p:cNvSpPr txBox="1">
                <a:spLocks/>
              </p:cNvSpPr>
              <p:nvPr/>
            </p:nvSpPr>
            <p:spPr>
              <a:xfrm>
                <a:off x="1192056" y="3999796"/>
                <a:ext cx="1351500" cy="271799"/>
              </a:xfrm>
              <a:prstGeom prst="rect">
                <a:avLst/>
              </a:prstGeom>
            </p:spPr>
            <p:txBody>
              <a:bodyPr vert="horz" lIns="0" tIns="0" rIns="0" bIns="0" rtlCol="0">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600" b="1"/>
                  <a:t>Dataset B</a:t>
                </a:r>
              </a:p>
            </p:txBody>
          </p:sp>
        </p:grpSp>
        <p:grpSp>
          <p:nvGrpSpPr>
            <p:cNvPr id="44" name="Group 43">
              <a:extLst>
                <a:ext uri="{FF2B5EF4-FFF2-40B4-BE49-F238E27FC236}">
                  <a16:creationId xmlns:a16="http://schemas.microsoft.com/office/drawing/2014/main" id="{F8A319CC-4FD9-914B-ACD6-71A8A5F1ADD7}"/>
                </a:ext>
              </a:extLst>
            </p:cNvPr>
            <p:cNvGrpSpPr/>
            <p:nvPr/>
          </p:nvGrpSpPr>
          <p:grpSpPr>
            <a:xfrm>
              <a:off x="6276217" y="3347716"/>
              <a:ext cx="2592615" cy="2397718"/>
              <a:chOff x="571499" y="3811642"/>
              <a:chExt cx="2592615" cy="2397718"/>
            </a:xfrm>
          </p:grpSpPr>
          <p:sp>
            <p:nvSpPr>
              <p:cNvPr id="45" name="Rounded Rectangle 44">
                <a:extLst>
                  <a:ext uri="{FF2B5EF4-FFF2-40B4-BE49-F238E27FC236}">
                    <a16:creationId xmlns:a16="http://schemas.microsoft.com/office/drawing/2014/main" id="{3C21BF40-582A-C440-BE73-D88B696FF583}"/>
                  </a:ext>
                </a:extLst>
              </p:cNvPr>
              <p:cNvSpPr/>
              <p:nvPr/>
            </p:nvSpPr>
            <p:spPr>
              <a:xfrm>
                <a:off x="571499" y="3811642"/>
                <a:ext cx="2592615" cy="2397718"/>
              </a:xfrm>
              <a:prstGeom prst="roundRect">
                <a:avLst>
                  <a:gd name="adj" fmla="val 45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2"/>
                  </a:solidFill>
                </a:endParaRPr>
              </a:p>
            </p:txBody>
          </p:sp>
          <p:sp>
            <p:nvSpPr>
              <p:cNvPr id="46" name="Rounded Rectangle 45">
                <a:extLst>
                  <a:ext uri="{FF2B5EF4-FFF2-40B4-BE49-F238E27FC236}">
                    <a16:creationId xmlns:a16="http://schemas.microsoft.com/office/drawing/2014/main" id="{2A0D95A8-E868-6F4D-AA2D-7458FADC48D3}"/>
                  </a:ext>
                </a:extLst>
              </p:cNvPr>
              <p:cNvSpPr/>
              <p:nvPr/>
            </p:nvSpPr>
            <p:spPr>
              <a:xfrm>
                <a:off x="730555" y="4467006"/>
                <a:ext cx="2274502" cy="725715"/>
              </a:xfrm>
              <a:prstGeom prst="roundRect">
                <a:avLst>
                  <a:gd name="adj" fmla="val 8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400">
                    <a:solidFill>
                      <a:schemeClr val="tx1"/>
                    </a:solidFill>
                  </a:rPr>
                  <a:t>Table 1</a:t>
                </a:r>
              </a:p>
            </p:txBody>
          </p:sp>
          <p:sp>
            <p:nvSpPr>
              <p:cNvPr id="47" name="Rounded Rectangle 46">
                <a:extLst>
                  <a:ext uri="{FF2B5EF4-FFF2-40B4-BE49-F238E27FC236}">
                    <a16:creationId xmlns:a16="http://schemas.microsoft.com/office/drawing/2014/main" id="{3486A07E-EFDD-464B-87C9-BB8E30BECA39}"/>
                  </a:ext>
                </a:extLst>
              </p:cNvPr>
              <p:cNvSpPr/>
              <p:nvPr/>
            </p:nvSpPr>
            <p:spPr>
              <a:xfrm>
                <a:off x="730555" y="5341809"/>
                <a:ext cx="2274502" cy="725715"/>
              </a:xfrm>
              <a:prstGeom prst="roundRect">
                <a:avLst>
                  <a:gd name="adj" fmla="val 8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400">
                    <a:solidFill>
                      <a:schemeClr val="tx1"/>
                    </a:solidFill>
                  </a:rPr>
                  <a:t>Table 2</a:t>
                </a:r>
              </a:p>
            </p:txBody>
          </p:sp>
          <p:sp>
            <p:nvSpPr>
              <p:cNvPr id="48" name="Text Placeholder 2">
                <a:extLst>
                  <a:ext uri="{FF2B5EF4-FFF2-40B4-BE49-F238E27FC236}">
                    <a16:creationId xmlns:a16="http://schemas.microsoft.com/office/drawing/2014/main" id="{9E718AE7-A036-944F-9A05-782E53EC87AD}"/>
                  </a:ext>
                </a:extLst>
              </p:cNvPr>
              <p:cNvSpPr txBox="1">
                <a:spLocks/>
              </p:cNvSpPr>
              <p:nvPr/>
            </p:nvSpPr>
            <p:spPr>
              <a:xfrm>
                <a:off x="1192056" y="3999796"/>
                <a:ext cx="1351500" cy="271799"/>
              </a:xfrm>
              <a:prstGeom prst="rect">
                <a:avLst/>
              </a:prstGeom>
            </p:spPr>
            <p:txBody>
              <a:bodyPr vert="horz" lIns="0" tIns="0" rIns="0" bIns="0" rtlCol="0">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600" b="1"/>
                  <a:t>Dataset C</a:t>
                </a:r>
              </a:p>
            </p:txBody>
          </p:sp>
        </p:grpSp>
        <p:grpSp>
          <p:nvGrpSpPr>
            <p:cNvPr id="49" name="Group 48">
              <a:extLst>
                <a:ext uri="{FF2B5EF4-FFF2-40B4-BE49-F238E27FC236}">
                  <a16:creationId xmlns:a16="http://schemas.microsoft.com/office/drawing/2014/main" id="{11DD37BF-77C0-4749-AA68-2AD812D144BC}"/>
                </a:ext>
              </a:extLst>
            </p:cNvPr>
            <p:cNvGrpSpPr/>
            <p:nvPr/>
          </p:nvGrpSpPr>
          <p:grpSpPr>
            <a:xfrm>
              <a:off x="9027888" y="3347716"/>
              <a:ext cx="2592615" cy="2397718"/>
              <a:chOff x="571499" y="3811642"/>
              <a:chExt cx="2592615" cy="2397718"/>
            </a:xfrm>
          </p:grpSpPr>
          <p:sp>
            <p:nvSpPr>
              <p:cNvPr id="50" name="Rounded Rectangle 49">
                <a:extLst>
                  <a:ext uri="{FF2B5EF4-FFF2-40B4-BE49-F238E27FC236}">
                    <a16:creationId xmlns:a16="http://schemas.microsoft.com/office/drawing/2014/main" id="{E6DEF2DA-1AB3-2249-B650-2F3E9BEC3FB0}"/>
                  </a:ext>
                </a:extLst>
              </p:cNvPr>
              <p:cNvSpPr/>
              <p:nvPr/>
            </p:nvSpPr>
            <p:spPr>
              <a:xfrm>
                <a:off x="571499" y="3811642"/>
                <a:ext cx="2592615" cy="2397718"/>
              </a:xfrm>
              <a:prstGeom prst="roundRect">
                <a:avLst>
                  <a:gd name="adj" fmla="val 45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2"/>
                  </a:solidFill>
                </a:endParaRPr>
              </a:p>
            </p:txBody>
          </p:sp>
          <p:sp>
            <p:nvSpPr>
              <p:cNvPr id="51" name="Rounded Rectangle 50">
                <a:extLst>
                  <a:ext uri="{FF2B5EF4-FFF2-40B4-BE49-F238E27FC236}">
                    <a16:creationId xmlns:a16="http://schemas.microsoft.com/office/drawing/2014/main" id="{8BFFE0E4-D6F8-8C48-AE79-9F7E345E0EAC}"/>
                  </a:ext>
                </a:extLst>
              </p:cNvPr>
              <p:cNvSpPr/>
              <p:nvPr/>
            </p:nvSpPr>
            <p:spPr>
              <a:xfrm>
                <a:off x="730555" y="4467006"/>
                <a:ext cx="2274502" cy="725715"/>
              </a:xfrm>
              <a:prstGeom prst="roundRect">
                <a:avLst>
                  <a:gd name="adj" fmla="val 8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400">
                    <a:solidFill>
                      <a:schemeClr val="tx1"/>
                    </a:solidFill>
                  </a:rPr>
                  <a:t>Table 1</a:t>
                </a:r>
              </a:p>
            </p:txBody>
          </p:sp>
          <p:sp>
            <p:nvSpPr>
              <p:cNvPr id="52" name="Rounded Rectangle 51">
                <a:extLst>
                  <a:ext uri="{FF2B5EF4-FFF2-40B4-BE49-F238E27FC236}">
                    <a16:creationId xmlns:a16="http://schemas.microsoft.com/office/drawing/2014/main" id="{4612451F-AFEA-3840-AF17-71ED331A050A}"/>
                  </a:ext>
                </a:extLst>
              </p:cNvPr>
              <p:cNvSpPr/>
              <p:nvPr/>
            </p:nvSpPr>
            <p:spPr>
              <a:xfrm>
                <a:off x="730555" y="5341809"/>
                <a:ext cx="2274502" cy="725715"/>
              </a:xfrm>
              <a:prstGeom prst="roundRect">
                <a:avLst>
                  <a:gd name="adj" fmla="val 8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400">
                    <a:solidFill>
                      <a:schemeClr val="tx1"/>
                    </a:solidFill>
                  </a:rPr>
                  <a:t>Table 2</a:t>
                </a:r>
              </a:p>
            </p:txBody>
          </p:sp>
          <p:sp>
            <p:nvSpPr>
              <p:cNvPr id="53" name="Text Placeholder 2">
                <a:extLst>
                  <a:ext uri="{FF2B5EF4-FFF2-40B4-BE49-F238E27FC236}">
                    <a16:creationId xmlns:a16="http://schemas.microsoft.com/office/drawing/2014/main" id="{2C533B59-F053-4F4C-8136-F20493935987}"/>
                  </a:ext>
                </a:extLst>
              </p:cNvPr>
              <p:cNvSpPr txBox="1">
                <a:spLocks/>
              </p:cNvSpPr>
              <p:nvPr/>
            </p:nvSpPr>
            <p:spPr>
              <a:xfrm>
                <a:off x="1192056" y="3999796"/>
                <a:ext cx="1351500" cy="271799"/>
              </a:xfrm>
              <a:prstGeom prst="rect">
                <a:avLst/>
              </a:prstGeom>
            </p:spPr>
            <p:txBody>
              <a:bodyPr vert="horz" lIns="0" tIns="0" rIns="0" bIns="0" rtlCol="0">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600" b="1"/>
                  <a:t>Dataset D</a:t>
                </a:r>
              </a:p>
            </p:txBody>
          </p:sp>
        </p:grpSp>
        <p:sp>
          <p:nvSpPr>
            <p:cNvPr id="54" name="Text Placeholder 2">
              <a:extLst>
                <a:ext uri="{FF2B5EF4-FFF2-40B4-BE49-F238E27FC236}">
                  <a16:creationId xmlns:a16="http://schemas.microsoft.com/office/drawing/2014/main" id="{F21FF05D-9C5C-4041-BE15-C4EBE7A9370F}"/>
                </a:ext>
              </a:extLst>
            </p:cNvPr>
            <p:cNvSpPr txBox="1">
              <a:spLocks/>
            </p:cNvSpPr>
            <p:nvPr/>
          </p:nvSpPr>
          <p:spPr>
            <a:xfrm>
              <a:off x="6276217" y="2979588"/>
              <a:ext cx="5344284" cy="271799"/>
            </a:xfrm>
            <a:prstGeom prst="rect">
              <a:avLst/>
            </a:prstGeom>
          </p:spPr>
          <p:txBody>
            <a:bodyPr vert="horz" lIns="0" tIns="0" rIns="0" bIns="0" rtlCol="0">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b="1"/>
                <a:t>Project Y</a:t>
              </a:r>
            </a:p>
          </p:txBody>
        </p:sp>
        <p:cxnSp>
          <p:nvCxnSpPr>
            <p:cNvPr id="57" name="Straight Connector 56">
              <a:extLst>
                <a:ext uri="{FF2B5EF4-FFF2-40B4-BE49-F238E27FC236}">
                  <a16:creationId xmlns:a16="http://schemas.microsoft.com/office/drawing/2014/main" id="{2DB76A02-E155-C64D-A981-84E501D4E6B3}"/>
                </a:ext>
              </a:extLst>
            </p:cNvPr>
            <p:cNvCxnSpPr>
              <a:cxnSpLocks/>
            </p:cNvCxnSpPr>
            <p:nvPr/>
          </p:nvCxnSpPr>
          <p:spPr>
            <a:xfrm>
              <a:off x="6276217" y="2902936"/>
              <a:ext cx="5344283" cy="0"/>
            </a:xfrm>
            <a:prstGeom prst="line">
              <a:avLst/>
            </a:prstGeom>
            <a:ln w="3810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8894759-227C-8846-9D28-F9EB29BC9800}"/>
                </a:ext>
              </a:extLst>
            </p:cNvPr>
            <p:cNvCxnSpPr>
              <a:cxnSpLocks/>
            </p:cNvCxnSpPr>
            <p:nvPr/>
          </p:nvCxnSpPr>
          <p:spPr>
            <a:xfrm>
              <a:off x="3243642" y="2389817"/>
              <a:ext cx="5704716" cy="0"/>
            </a:xfrm>
            <a:prstGeom prst="line">
              <a:avLst/>
            </a:prstGeom>
            <a:ln w="3810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sp>
          <p:nvSpPr>
            <p:cNvPr id="78" name="Rounded Rectangle 77">
              <a:extLst>
                <a:ext uri="{FF2B5EF4-FFF2-40B4-BE49-F238E27FC236}">
                  <a16:creationId xmlns:a16="http://schemas.microsoft.com/office/drawing/2014/main" id="{1191D4B5-C465-B749-8F74-33E6B6828D15}"/>
                </a:ext>
              </a:extLst>
            </p:cNvPr>
            <p:cNvSpPr/>
            <p:nvPr/>
          </p:nvSpPr>
          <p:spPr>
            <a:xfrm>
              <a:off x="4641845" y="2064124"/>
              <a:ext cx="2908310" cy="656892"/>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l"/>
              <a:endParaRPr lang="en-US">
                <a:solidFill>
                  <a:schemeClr val="tx2"/>
                </a:solidFill>
              </a:endParaRPr>
            </a:p>
          </p:txBody>
        </p:sp>
        <p:sp>
          <p:nvSpPr>
            <p:cNvPr id="61" name="Text Placeholder 2">
              <a:extLst>
                <a:ext uri="{FF2B5EF4-FFF2-40B4-BE49-F238E27FC236}">
                  <a16:creationId xmlns:a16="http://schemas.microsoft.com/office/drawing/2014/main" id="{74EE203D-EDDF-1244-8BD6-9E5E0AFE6491}"/>
                </a:ext>
              </a:extLst>
            </p:cNvPr>
            <p:cNvSpPr txBox="1">
              <a:spLocks/>
            </p:cNvSpPr>
            <p:nvPr/>
          </p:nvSpPr>
          <p:spPr>
            <a:xfrm>
              <a:off x="5412037" y="2237354"/>
              <a:ext cx="1950039" cy="271799"/>
            </a:xfrm>
            <a:prstGeom prst="rect">
              <a:avLst/>
            </a:prstGeom>
          </p:spPr>
          <p:txBody>
            <a:bodyPr vert="horz" lIns="0" tIns="0" rIns="0" bIns="0" rtlCol="0">
              <a:noAutofit/>
            </a:bodyPr>
            <a:lstStyle>
              <a:lvl1pPr marL="0" indent="0" algn="l" defTabSz="914400" rtl="0" eaLnBrk="1" latinLnBrk="0" hangingPunct="1">
                <a:lnSpc>
                  <a:spcPct val="120000"/>
                </a:lnSpc>
                <a:spcBef>
                  <a:spcPts val="1000"/>
                </a:spcBef>
                <a:buFont typeface="Arial" panose="020B0604020202020204" pitchFamily="34" charset="0"/>
                <a:buNone/>
                <a:tabLst/>
                <a:defRPr sz="20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a:t>BigQuery Service</a:t>
              </a:r>
            </a:p>
          </p:txBody>
        </p:sp>
        <p:cxnSp>
          <p:nvCxnSpPr>
            <p:cNvPr id="67" name="Straight Connector 66">
              <a:extLst>
                <a:ext uri="{FF2B5EF4-FFF2-40B4-BE49-F238E27FC236}">
                  <a16:creationId xmlns:a16="http://schemas.microsoft.com/office/drawing/2014/main" id="{853952B2-19C0-BE43-93EC-ADACB452F12F}"/>
                </a:ext>
              </a:extLst>
            </p:cNvPr>
            <p:cNvCxnSpPr>
              <a:cxnSpLocks/>
            </p:cNvCxnSpPr>
            <p:nvPr/>
          </p:nvCxnSpPr>
          <p:spPr>
            <a:xfrm flipV="1">
              <a:off x="3243642" y="2389817"/>
              <a:ext cx="0" cy="509718"/>
            </a:xfrm>
            <a:prstGeom prst="line">
              <a:avLst/>
            </a:prstGeom>
            <a:ln w="3810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61676D8-797F-9E4B-A453-7948E0393C02}"/>
                </a:ext>
              </a:extLst>
            </p:cNvPr>
            <p:cNvCxnSpPr>
              <a:cxnSpLocks/>
            </p:cNvCxnSpPr>
            <p:nvPr/>
          </p:nvCxnSpPr>
          <p:spPr>
            <a:xfrm flipH="1" flipV="1">
              <a:off x="8948358" y="2389817"/>
              <a:ext cx="1" cy="509719"/>
            </a:xfrm>
            <a:prstGeom prst="line">
              <a:avLst/>
            </a:prstGeom>
            <a:ln w="3810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grpSp>
      <p:pic>
        <p:nvPicPr>
          <p:cNvPr id="55" name="Picture 4" descr="Manual partition tables in BigQuery | by David Verdejo | bluekiri | Medium">
            <a:extLst>
              <a:ext uri="{FF2B5EF4-FFF2-40B4-BE49-F238E27FC236}">
                <a16:creationId xmlns:a16="http://schemas.microsoft.com/office/drawing/2014/main" id="{4A6B99EE-8AE7-3C4D-A911-B2E6446A14F0}"/>
              </a:ext>
            </a:extLst>
          </p:cNvPr>
          <p:cNvPicPr>
            <a:picLocks noChangeAspect="1" noChangeArrowheads="1"/>
          </p:cNvPicPr>
          <p:nvPr/>
        </p:nvPicPr>
        <p:blipFill rotWithShape="1">
          <a:blip r:embed="rId3" cstate="hqprint">
            <a:extLst>
              <a:ext uri="{28A0092B-C50C-407E-A947-70E740481C1C}">
                <a14:useLocalDpi xmlns:a14="http://schemas.microsoft.com/office/drawing/2010/main"/>
              </a:ext>
            </a:extLst>
          </a:blip>
          <a:srcRect/>
          <a:stretch/>
        </p:blipFill>
        <p:spPr bwMode="auto">
          <a:xfrm>
            <a:off x="4824807" y="2163229"/>
            <a:ext cx="525317" cy="478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1781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1E064D2-DE83-C345-9468-833FEECB1963}"/>
              </a:ext>
            </a:extLst>
          </p:cNvPr>
          <p:cNvSpPr>
            <a:spLocks noGrp="1"/>
          </p:cNvSpPr>
          <p:nvPr>
            <p:ph type="body" sz="quarter" idx="11"/>
          </p:nvPr>
        </p:nvSpPr>
        <p:spPr/>
        <p:txBody>
          <a:bodyPr/>
          <a:lstStyle/>
          <a:p>
            <a:r>
              <a:rPr lang="en-US"/>
              <a:t>Processing layer for query execution</a:t>
            </a:r>
          </a:p>
        </p:txBody>
      </p:sp>
      <p:sp>
        <p:nvSpPr>
          <p:cNvPr id="4" name="Title 3">
            <a:extLst>
              <a:ext uri="{FF2B5EF4-FFF2-40B4-BE49-F238E27FC236}">
                <a16:creationId xmlns:a16="http://schemas.microsoft.com/office/drawing/2014/main" id="{B8CBA943-BAB1-4540-B536-1B383AC153C4}"/>
              </a:ext>
            </a:extLst>
          </p:cNvPr>
          <p:cNvSpPr>
            <a:spLocks noGrp="1"/>
          </p:cNvSpPr>
          <p:nvPr>
            <p:ph type="title"/>
          </p:nvPr>
        </p:nvSpPr>
        <p:spPr/>
        <p:txBody>
          <a:bodyPr/>
          <a:lstStyle/>
          <a:p>
            <a:r>
              <a:rPr lang="en-US"/>
              <a:t>BigQuery Slots Allocation</a:t>
            </a:r>
          </a:p>
        </p:txBody>
      </p:sp>
      <p:grpSp>
        <p:nvGrpSpPr>
          <p:cNvPr id="70" name="Group 69">
            <a:extLst>
              <a:ext uri="{FF2B5EF4-FFF2-40B4-BE49-F238E27FC236}">
                <a16:creationId xmlns:a16="http://schemas.microsoft.com/office/drawing/2014/main" id="{BEC3D2C3-4365-A649-9044-9CBDFACE4690}"/>
              </a:ext>
            </a:extLst>
          </p:cNvPr>
          <p:cNvGrpSpPr/>
          <p:nvPr/>
        </p:nvGrpSpPr>
        <p:grpSpPr>
          <a:xfrm>
            <a:off x="571500" y="1836066"/>
            <a:ext cx="11049001" cy="3980326"/>
            <a:chOff x="571500" y="1917794"/>
            <a:chExt cx="11049001" cy="4293939"/>
          </a:xfrm>
        </p:grpSpPr>
        <p:grpSp>
          <p:nvGrpSpPr>
            <p:cNvPr id="41" name="Group 40">
              <a:extLst>
                <a:ext uri="{FF2B5EF4-FFF2-40B4-BE49-F238E27FC236}">
                  <a16:creationId xmlns:a16="http://schemas.microsoft.com/office/drawing/2014/main" id="{01299A11-56D8-3640-87C9-DD91E3F11C52}"/>
                </a:ext>
              </a:extLst>
            </p:cNvPr>
            <p:cNvGrpSpPr/>
            <p:nvPr/>
          </p:nvGrpSpPr>
          <p:grpSpPr>
            <a:xfrm>
              <a:off x="571500" y="1917794"/>
              <a:ext cx="11049001" cy="4293939"/>
              <a:chOff x="571500" y="1917794"/>
              <a:chExt cx="11049001" cy="4293939"/>
            </a:xfrm>
          </p:grpSpPr>
          <p:sp>
            <p:nvSpPr>
              <p:cNvPr id="7" name="Rounded Rectangle 6">
                <a:extLst>
                  <a:ext uri="{FF2B5EF4-FFF2-40B4-BE49-F238E27FC236}">
                    <a16:creationId xmlns:a16="http://schemas.microsoft.com/office/drawing/2014/main" id="{4D7E9DA9-C692-F541-A2A1-8AEC96DF29FF}"/>
                  </a:ext>
                </a:extLst>
              </p:cNvPr>
              <p:cNvSpPr/>
              <p:nvPr/>
            </p:nvSpPr>
            <p:spPr>
              <a:xfrm>
                <a:off x="2884394" y="5823930"/>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1</a:t>
                </a:r>
              </a:p>
            </p:txBody>
          </p:sp>
          <p:sp>
            <p:nvSpPr>
              <p:cNvPr id="10" name="Rounded Rectangle 9">
                <a:extLst>
                  <a:ext uri="{FF2B5EF4-FFF2-40B4-BE49-F238E27FC236}">
                    <a16:creationId xmlns:a16="http://schemas.microsoft.com/office/drawing/2014/main" id="{36B1A4F4-F7BF-0D43-8687-35DD0452CC94}"/>
                  </a:ext>
                </a:extLst>
              </p:cNvPr>
              <p:cNvSpPr/>
              <p:nvPr/>
            </p:nvSpPr>
            <p:spPr>
              <a:xfrm>
                <a:off x="9823077" y="4848987"/>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1</a:t>
                </a:r>
              </a:p>
            </p:txBody>
          </p:sp>
          <p:grpSp>
            <p:nvGrpSpPr>
              <p:cNvPr id="39" name="Group 38">
                <a:extLst>
                  <a:ext uri="{FF2B5EF4-FFF2-40B4-BE49-F238E27FC236}">
                    <a16:creationId xmlns:a16="http://schemas.microsoft.com/office/drawing/2014/main" id="{A60DACDF-7F11-AF4B-BF29-6B0AED0F8DDD}"/>
                  </a:ext>
                </a:extLst>
              </p:cNvPr>
              <p:cNvGrpSpPr/>
              <p:nvPr/>
            </p:nvGrpSpPr>
            <p:grpSpPr>
              <a:xfrm>
                <a:off x="5195764" y="1917794"/>
                <a:ext cx="1797424" cy="2340153"/>
                <a:chOff x="5195764" y="1917794"/>
                <a:chExt cx="1797424" cy="2340153"/>
              </a:xfrm>
            </p:grpSpPr>
            <p:sp>
              <p:nvSpPr>
                <p:cNvPr id="8" name="Rounded Rectangle 7">
                  <a:extLst>
                    <a:ext uri="{FF2B5EF4-FFF2-40B4-BE49-F238E27FC236}">
                      <a16:creationId xmlns:a16="http://schemas.microsoft.com/office/drawing/2014/main" id="{8D22544A-0FB0-8248-B6D2-B70E7446B28D}"/>
                    </a:ext>
                  </a:extLst>
                </p:cNvPr>
                <p:cNvSpPr/>
                <p:nvPr/>
              </p:nvSpPr>
              <p:spPr>
                <a:xfrm>
                  <a:off x="5195764" y="2406240"/>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2</a:t>
                  </a:r>
                </a:p>
              </p:txBody>
            </p:sp>
            <p:sp>
              <p:nvSpPr>
                <p:cNvPr id="11" name="Rounded Rectangle 10">
                  <a:extLst>
                    <a:ext uri="{FF2B5EF4-FFF2-40B4-BE49-F238E27FC236}">
                      <a16:creationId xmlns:a16="http://schemas.microsoft.com/office/drawing/2014/main" id="{CC08DD8E-685E-4C46-BA35-98DCBBDB15FE}"/>
                    </a:ext>
                  </a:extLst>
                </p:cNvPr>
                <p:cNvSpPr/>
                <p:nvPr/>
              </p:nvSpPr>
              <p:spPr>
                <a:xfrm>
                  <a:off x="5195764" y="2894686"/>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a:t>
                  </a:r>
                </a:p>
              </p:txBody>
            </p:sp>
            <p:sp>
              <p:nvSpPr>
                <p:cNvPr id="12" name="Rounded Rectangle 11">
                  <a:extLst>
                    <a:ext uri="{FF2B5EF4-FFF2-40B4-BE49-F238E27FC236}">
                      <a16:creationId xmlns:a16="http://schemas.microsoft.com/office/drawing/2014/main" id="{EAF80066-FB12-5D4A-A853-5C57FF156B60}"/>
                    </a:ext>
                  </a:extLst>
                </p:cNvPr>
                <p:cNvSpPr/>
                <p:nvPr/>
              </p:nvSpPr>
              <p:spPr>
                <a:xfrm>
                  <a:off x="5195764" y="3383132"/>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999</a:t>
                  </a:r>
                </a:p>
              </p:txBody>
            </p:sp>
            <p:sp>
              <p:nvSpPr>
                <p:cNvPr id="15" name="Rounded Rectangle 14">
                  <a:extLst>
                    <a:ext uri="{FF2B5EF4-FFF2-40B4-BE49-F238E27FC236}">
                      <a16:creationId xmlns:a16="http://schemas.microsoft.com/office/drawing/2014/main" id="{90DCBF53-19FC-8344-A6DC-C9ECE2719DE6}"/>
                    </a:ext>
                  </a:extLst>
                </p:cNvPr>
                <p:cNvSpPr/>
                <p:nvPr/>
              </p:nvSpPr>
              <p:spPr>
                <a:xfrm>
                  <a:off x="5195764" y="1917794"/>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1</a:t>
                  </a:r>
                </a:p>
              </p:txBody>
            </p:sp>
            <p:sp>
              <p:nvSpPr>
                <p:cNvPr id="16" name="Rounded Rectangle 15">
                  <a:extLst>
                    <a:ext uri="{FF2B5EF4-FFF2-40B4-BE49-F238E27FC236}">
                      <a16:creationId xmlns:a16="http://schemas.microsoft.com/office/drawing/2014/main" id="{D6BA0982-DB23-A840-AE69-B284954002DB}"/>
                    </a:ext>
                  </a:extLst>
                </p:cNvPr>
                <p:cNvSpPr/>
                <p:nvPr/>
              </p:nvSpPr>
              <p:spPr>
                <a:xfrm>
                  <a:off x="5195764" y="3871578"/>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1,000</a:t>
                  </a:r>
                </a:p>
              </p:txBody>
            </p:sp>
          </p:grpSp>
          <p:grpSp>
            <p:nvGrpSpPr>
              <p:cNvPr id="38" name="Group 37">
                <a:extLst>
                  <a:ext uri="{FF2B5EF4-FFF2-40B4-BE49-F238E27FC236}">
                    <a16:creationId xmlns:a16="http://schemas.microsoft.com/office/drawing/2014/main" id="{E42247E6-A153-FF4D-A849-C2CB5DFF866A}"/>
                  </a:ext>
                </a:extLst>
              </p:cNvPr>
              <p:cNvGrpSpPr/>
              <p:nvPr/>
            </p:nvGrpSpPr>
            <p:grpSpPr>
              <a:xfrm>
                <a:off x="5195764" y="4848470"/>
                <a:ext cx="1797424" cy="1363263"/>
                <a:chOff x="5195764" y="4848470"/>
                <a:chExt cx="1797424" cy="1363263"/>
              </a:xfrm>
            </p:grpSpPr>
            <p:sp>
              <p:nvSpPr>
                <p:cNvPr id="14" name="Rounded Rectangle 13">
                  <a:extLst>
                    <a:ext uri="{FF2B5EF4-FFF2-40B4-BE49-F238E27FC236}">
                      <a16:creationId xmlns:a16="http://schemas.microsoft.com/office/drawing/2014/main" id="{C5DC3460-6C12-C443-95C0-F3AD4472A440}"/>
                    </a:ext>
                  </a:extLst>
                </p:cNvPr>
                <p:cNvSpPr/>
                <p:nvPr/>
              </p:nvSpPr>
              <p:spPr>
                <a:xfrm>
                  <a:off x="5195764" y="5336916"/>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a:t>
                  </a:r>
                </a:p>
              </p:txBody>
            </p:sp>
            <p:sp>
              <p:nvSpPr>
                <p:cNvPr id="17" name="Rounded Rectangle 16">
                  <a:extLst>
                    <a:ext uri="{FF2B5EF4-FFF2-40B4-BE49-F238E27FC236}">
                      <a16:creationId xmlns:a16="http://schemas.microsoft.com/office/drawing/2014/main" id="{2CABB43C-1CE3-FC4F-A31F-38BC3CF49BA4}"/>
                    </a:ext>
                  </a:extLst>
                </p:cNvPr>
                <p:cNvSpPr/>
                <p:nvPr/>
              </p:nvSpPr>
              <p:spPr>
                <a:xfrm>
                  <a:off x="5195764" y="4848470"/>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1</a:t>
                  </a:r>
                </a:p>
              </p:txBody>
            </p:sp>
            <p:sp>
              <p:nvSpPr>
                <p:cNvPr id="18" name="Rounded Rectangle 17">
                  <a:extLst>
                    <a:ext uri="{FF2B5EF4-FFF2-40B4-BE49-F238E27FC236}">
                      <a16:creationId xmlns:a16="http://schemas.microsoft.com/office/drawing/2014/main" id="{E7C7BFAB-D809-6740-B81C-B03AE9836B35}"/>
                    </a:ext>
                  </a:extLst>
                </p:cNvPr>
                <p:cNvSpPr/>
                <p:nvPr/>
              </p:nvSpPr>
              <p:spPr>
                <a:xfrm>
                  <a:off x="5195764" y="5825364"/>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50</a:t>
                  </a:r>
                </a:p>
              </p:txBody>
            </p:sp>
          </p:grpSp>
          <p:grpSp>
            <p:nvGrpSpPr>
              <p:cNvPr id="37" name="Group 36">
                <a:extLst>
                  <a:ext uri="{FF2B5EF4-FFF2-40B4-BE49-F238E27FC236}">
                    <a16:creationId xmlns:a16="http://schemas.microsoft.com/office/drawing/2014/main" id="{B414F860-DB33-0946-91B0-5CA97C62B089}"/>
                  </a:ext>
                </a:extLst>
              </p:cNvPr>
              <p:cNvGrpSpPr/>
              <p:nvPr/>
            </p:nvGrpSpPr>
            <p:grpSpPr>
              <a:xfrm>
                <a:off x="571500" y="2893253"/>
                <a:ext cx="1797424" cy="3317047"/>
                <a:chOff x="571500" y="2893253"/>
                <a:chExt cx="1797424" cy="3317047"/>
              </a:xfrm>
            </p:grpSpPr>
            <p:sp>
              <p:nvSpPr>
                <p:cNvPr id="19" name="Rounded Rectangle 18">
                  <a:extLst>
                    <a:ext uri="{FF2B5EF4-FFF2-40B4-BE49-F238E27FC236}">
                      <a16:creationId xmlns:a16="http://schemas.microsoft.com/office/drawing/2014/main" id="{3F2BE87F-D8D2-BC4B-8847-551BADF4BF43}"/>
                    </a:ext>
                  </a:extLst>
                </p:cNvPr>
                <p:cNvSpPr/>
                <p:nvPr/>
              </p:nvSpPr>
              <p:spPr>
                <a:xfrm>
                  <a:off x="571500" y="2893253"/>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1</a:t>
                  </a:r>
                </a:p>
              </p:txBody>
            </p:sp>
            <p:sp>
              <p:nvSpPr>
                <p:cNvPr id="20" name="Rounded Rectangle 19">
                  <a:extLst>
                    <a:ext uri="{FF2B5EF4-FFF2-40B4-BE49-F238E27FC236}">
                      <a16:creationId xmlns:a16="http://schemas.microsoft.com/office/drawing/2014/main" id="{6FDFF921-3C5E-A34C-AFCE-BA4B363B865A}"/>
                    </a:ext>
                  </a:extLst>
                </p:cNvPr>
                <p:cNvSpPr/>
                <p:nvPr/>
              </p:nvSpPr>
              <p:spPr>
                <a:xfrm>
                  <a:off x="571500" y="3381699"/>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2</a:t>
                  </a:r>
                </a:p>
              </p:txBody>
            </p:sp>
            <p:sp>
              <p:nvSpPr>
                <p:cNvPr id="21" name="Rounded Rectangle 20">
                  <a:extLst>
                    <a:ext uri="{FF2B5EF4-FFF2-40B4-BE49-F238E27FC236}">
                      <a16:creationId xmlns:a16="http://schemas.microsoft.com/office/drawing/2014/main" id="{9AF732B2-8908-9545-81DE-B0EB1BB7C5C9}"/>
                    </a:ext>
                  </a:extLst>
                </p:cNvPr>
                <p:cNvSpPr/>
                <p:nvPr/>
              </p:nvSpPr>
              <p:spPr>
                <a:xfrm>
                  <a:off x="571500" y="4358591"/>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a:t>
                  </a:r>
                </a:p>
              </p:txBody>
            </p:sp>
            <p:sp>
              <p:nvSpPr>
                <p:cNvPr id="22" name="Rounded Rectangle 21">
                  <a:extLst>
                    <a:ext uri="{FF2B5EF4-FFF2-40B4-BE49-F238E27FC236}">
                      <a16:creationId xmlns:a16="http://schemas.microsoft.com/office/drawing/2014/main" id="{409CECF7-FB36-D043-A4E4-9D8578B937CF}"/>
                    </a:ext>
                  </a:extLst>
                </p:cNvPr>
                <p:cNvSpPr/>
                <p:nvPr/>
              </p:nvSpPr>
              <p:spPr>
                <a:xfrm>
                  <a:off x="571500" y="5335483"/>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9,999</a:t>
                  </a:r>
                </a:p>
              </p:txBody>
            </p:sp>
            <p:sp>
              <p:nvSpPr>
                <p:cNvPr id="23" name="Rounded Rectangle 22">
                  <a:extLst>
                    <a:ext uri="{FF2B5EF4-FFF2-40B4-BE49-F238E27FC236}">
                      <a16:creationId xmlns:a16="http://schemas.microsoft.com/office/drawing/2014/main" id="{53149FC2-F75C-C34E-BF18-4F9CE8BFE8D9}"/>
                    </a:ext>
                  </a:extLst>
                </p:cNvPr>
                <p:cNvSpPr/>
                <p:nvPr/>
              </p:nvSpPr>
              <p:spPr>
                <a:xfrm>
                  <a:off x="571500" y="3870145"/>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a:t>
                  </a:r>
                </a:p>
              </p:txBody>
            </p:sp>
            <p:sp>
              <p:nvSpPr>
                <p:cNvPr id="24" name="Rounded Rectangle 23">
                  <a:extLst>
                    <a:ext uri="{FF2B5EF4-FFF2-40B4-BE49-F238E27FC236}">
                      <a16:creationId xmlns:a16="http://schemas.microsoft.com/office/drawing/2014/main" id="{B67E152F-A643-8145-BDE2-4B6FA33B1A57}"/>
                    </a:ext>
                  </a:extLst>
                </p:cNvPr>
                <p:cNvSpPr/>
                <p:nvPr/>
              </p:nvSpPr>
              <p:spPr>
                <a:xfrm>
                  <a:off x="571500" y="4847037"/>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a:t>
                  </a:r>
                </a:p>
              </p:txBody>
            </p:sp>
            <p:sp>
              <p:nvSpPr>
                <p:cNvPr id="25" name="Rounded Rectangle 24">
                  <a:extLst>
                    <a:ext uri="{FF2B5EF4-FFF2-40B4-BE49-F238E27FC236}">
                      <a16:creationId xmlns:a16="http://schemas.microsoft.com/office/drawing/2014/main" id="{8476F2CC-F94B-AF47-A776-1E4E1391F956}"/>
                    </a:ext>
                  </a:extLst>
                </p:cNvPr>
                <p:cNvSpPr/>
                <p:nvPr/>
              </p:nvSpPr>
              <p:spPr>
                <a:xfrm>
                  <a:off x="571500" y="5823931"/>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10,000</a:t>
                  </a:r>
                </a:p>
              </p:txBody>
            </p:sp>
          </p:grpSp>
          <p:grpSp>
            <p:nvGrpSpPr>
              <p:cNvPr id="36" name="Group 35">
                <a:extLst>
                  <a:ext uri="{FF2B5EF4-FFF2-40B4-BE49-F238E27FC236}">
                    <a16:creationId xmlns:a16="http://schemas.microsoft.com/office/drawing/2014/main" id="{7A4DCEC7-C320-1547-A891-D6433E1ECD24}"/>
                  </a:ext>
                </a:extLst>
              </p:cNvPr>
              <p:cNvGrpSpPr/>
              <p:nvPr/>
            </p:nvGrpSpPr>
            <p:grpSpPr>
              <a:xfrm>
                <a:off x="2881727" y="3629066"/>
                <a:ext cx="1798186" cy="1854641"/>
                <a:chOff x="2883632" y="3629066"/>
                <a:chExt cx="1798186" cy="1854641"/>
              </a:xfrm>
            </p:grpSpPr>
            <p:sp>
              <p:nvSpPr>
                <p:cNvPr id="26" name="Rounded Rectangle 25">
                  <a:extLst>
                    <a:ext uri="{FF2B5EF4-FFF2-40B4-BE49-F238E27FC236}">
                      <a16:creationId xmlns:a16="http://schemas.microsoft.com/office/drawing/2014/main" id="{FF085AD2-55DF-A249-AE6E-46369FF91352}"/>
                    </a:ext>
                  </a:extLst>
                </p:cNvPr>
                <p:cNvSpPr/>
                <p:nvPr/>
              </p:nvSpPr>
              <p:spPr>
                <a:xfrm>
                  <a:off x="2884394" y="5097338"/>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100</a:t>
                  </a:r>
                </a:p>
              </p:txBody>
            </p:sp>
            <p:sp>
              <p:nvSpPr>
                <p:cNvPr id="27" name="Rounded Rectangle 26">
                  <a:extLst>
                    <a:ext uri="{FF2B5EF4-FFF2-40B4-BE49-F238E27FC236}">
                      <a16:creationId xmlns:a16="http://schemas.microsoft.com/office/drawing/2014/main" id="{A59CAF4D-BC03-7B42-AD0B-132406D73422}"/>
                    </a:ext>
                  </a:extLst>
                </p:cNvPr>
                <p:cNvSpPr/>
                <p:nvPr/>
              </p:nvSpPr>
              <p:spPr>
                <a:xfrm>
                  <a:off x="2884394" y="4608893"/>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a:t>
                  </a:r>
                </a:p>
              </p:txBody>
            </p:sp>
            <p:sp>
              <p:nvSpPr>
                <p:cNvPr id="28" name="Rounded Rectangle 27">
                  <a:extLst>
                    <a:ext uri="{FF2B5EF4-FFF2-40B4-BE49-F238E27FC236}">
                      <a16:creationId xmlns:a16="http://schemas.microsoft.com/office/drawing/2014/main" id="{2BADFA22-29DC-1441-B64C-38BD283C1AA7}"/>
                    </a:ext>
                  </a:extLst>
                </p:cNvPr>
                <p:cNvSpPr/>
                <p:nvPr/>
              </p:nvSpPr>
              <p:spPr>
                <a:xfrm>
                  <a:off x="2883632" y="4120444"/>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2</a:t>
                  </a:r>
                </a:p>
              </p:txBody>
            </p:sp>
            <p:sp>
              <p:nvSpPr>
                <p:cNvPr id="29" name="Rounded Rectangle 28">
                  <a:extLst>
                    <a:ext uri="{FF2B5EF4-FFF2-40B4-BE49-F238E27FC236}">
                      <a16:creationId xmlns:a16="http://schemas.microsoft.com/office/drawing/2014/main" id="{12C1BB74-30A5-094E-B3EB-EE07A22E4063}"/>
                    </a:ext>
                  </a:extLst>
                </p:cNvPr>
                <p:cNvSpPr/>
                <p:nvPr/>
              </p:nvSpPr>
              <p:spPr>
                <a:xfrm>
                  <a:off x="2883632" y="3629066"/>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1</a:t>
                  </a:r>
                </a:p>
              </p:txBody>
            </p:sp>
          </p:grpSp>
          <p:grpSp>
            <p:nvGrpSpPr>
              <p:cNvPr id="40" name="Group 39">
                <a:extLst>
                  <a:ext uri="{FF2B5EF4-FFF2-40B4-BE49-F238E27FC236}">
                    <a16:creationId xmlns:a16="http://schemas.microsoft.com/office/drawing/2014/main" id="{B9AA5139-87BE-F842-BBEB-93099CAB3825}"/>
                  </a:ext>
                </a:extLst>
              </p:cNvPr>
              <p:cNvGrpSpPr/>
              <p:nvPr/>
            </p:nvGrpSpPr>
            <p:grpSpPr>
              <a:xfrm>
                <a:off x="7510182" y="1917794"/>
                <a:ext cx="1797424" cy="2340153"/>
                <a:chOff x="7510182" y="1917794"/>
                <a:chExt cx="1797424" cy="2340153"/>
              </a:xfrm>
            </p:grpSpPr>
            <p:sp>
              <p:nvSpPr>
                <p:cNvPr id="31" name="Rounded Rectangle 30">
                  <a:extLst>
                    <a:ext uri="{FF2B5EF4-FFF2-40B4-BE49-F238E27FC236}">
                      <a16:creationId xmlns:a16="http://schemas.microsoft.com/office/drawing/2014/main" id="{6EEDE5AE-65CE-4547-9D60-D631F4665648}"/>
                    </a:ext>
                  </a:extLst>
                </p:cNvPr>
                <p:cNvSpPr/>
                <p:nvPr/>
              </p:nvSpPr>
              <p:spPr>
                <a:xfrm>
                  <a:off x="7510182" y="2406240"/>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2</a:t>
                  </a:r>
                </a:p>
              </p:txBody>
            </p:sp>
            <p:sp>
              <p:nvSpPr>
                <p:cNvPr id="32" name="Rounded Rectangle 31">
                  <a:extLst>
                    <a:ext uri="{FF2B5EF4-FFF2-40B4-BE49-F238E27FC236}">
                      <a16:creationId xmlns:a16="http://schemas.microsoft.com/office/drawing/2014/main" id="{6DE51670-6C35-4644-8588-F37023DF69D5}"/>
                    </a:ext>
                  </a:extLst>
                </p:cNvPr>
                <p:cNvSpPr/>
                <p:nvPr/>
              </p:nvSpPr>
              <p:spPr>
                <a:xfrm>
                  <a:off x="7510182" y="2894686"/>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a:t>
                  </a:r>
                </a:p>
              </p:txBody>
            </p:sp>
            <p:sp>
              <p:nvSpPr>
                <p:cNvPr id="33" name="Rounded Rectangle 32">
                  <a:extLst>
                    <a:ext uri="{FF2B5EF4-FFF2-40B4-BE49-F238E27FC236}">
                      <a16:creationId xmlns:a16="http://schemas.microsoft.com/office/drawing/2014/main" id="{AB2B3550-5F72-C644-886F-7633393C3041}"/>
                    </a:ext>
                  </a:extLst>
                </p:cNvPr>
                <p:cNvSpPr/>
                <p:nvPr/>
              </p:nvSpPr>
              <p:spPr>
                <a:xfrm>
                  <a:off x="7510182" y="3383132"/>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1,999</a:t>
                  </a:r>
                </a:p>
              </p:txBody>
            </p:sp>
            <p:sp>
              <p:nvSpPr>
                <p:cNvPr id="34" name="Rounded Rectangle 33">
                  <a:extLst>
                    <a:ext uri="{FF2B5EF4-FFF2-40B4-BE49-F238E27FC236}">
                      <a16:creationId xmlns:a16="http://schemas.microsoft.com/office/drawing/2014/main" id="{743548E4-16DA-9E42-838F-201A541F6389}"/>
                    </a:ext>
                  </a:extLst>
                </p:cNvPr>
                <p:cNvSpPr/>
                <p:nvPr/>
              </p:nvSpPr>
              <p:spPr>
                <a:xfrm>
                  <a:off x="7510182" y="1917794"/>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1</a:t>
                  </a:r>
                </a:p>
              </p:txBody>
            </p:sp>
            <p:sp>
              <p:nvSpPr>
                <p:cNvPr id="35" name="Rounded Rectangle 34">
                  <a:extLst>
                    <a:ext uri="{FF2B5EF4-FFF2-40B4-BE49-F238E27FC236}">
                      <a16:creationId xmlns:a16="http://schemas.microsoft.com/office/drawing/2014/main" id="{1BE9F999-AD64-754C-B205-158D5B67CF5C}"/>
                    </a:ext>
                  </a:extLst>
                </p:cNvPr>
                <p:cNvSpPr/>
                <p:nvPr/>
              </p:nvSpPr>
              <p:spPr>
                <a:xfrm>
                  <a:off x="7510182" y="3871578"/>
                  <a:ext cx="1797424" cy="386369"/>
                </a:xfrm>
                <a:prstGeom prst="roundRect">
                  <a:avLst>
                    <a:gd name="adj" fmla="val 107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600">
                      <a:solidFill>
                        <a:schemeClr val="tx1"/>
                      </a:solidFill>
                    </a:rPr>
                    <a:t>2,000</a:t>
                  </a:r>
                </a:p>
              </p:txBody>
            </p:sp>
          </p:grpSp>
        </p:grpSp>
        <p:cxnSp>
          <p:nvCxnSpPr>
            <p:cNvPr id="42" name="Connector: Elbow 6">
              <a:extLst>
                <a:ext uri="{FF2B5EF4-FFF2-40B4-BE49-F238E27FC236}">
                  <a16:creationId xmlns:a16="http://schemas.microsoft.com/office/drawing/2014/main" id="{1B916D31-C093-FE4D-B9AF-9685DDB74ABD}"/>
                </a:ext>
              </a:extLst>
            </p:cNvPr>
            <p:cNvCxnSpPr>
              <a:cxnSpLocks/>
            </p:cNvCxnSpPr>
            <p:nvPr/>
          </p:nvCxnSpPr>
          <p:spPr>
            <a:xfrm rot="5400000" flipH="1" flipV="1">
              <a:off x="4271505" y="3640980"/>
              <a:ext cx="1340588" cy="282387"/>
            </a:xfrm>
            <a:prstGeom prst="bentConnector3">
              <a:avLst>
                <a:gd name="adj1" fmla="val 99951"/>
              </a:avLst>
            </a:prstGeom>
            <a:ln w="38100" cap="rnd">
              <a:solidFill>
                <a:schemeClr val="tx1"/>
              </a:solidFill>
              <a:prstDash val="sysDot"/>
              <a:miter lim="800000"/>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7C310B79-095C-8E47-82B2-B9F3F77FDE00}"/>
                </a:ext>
              </a:extLst>
            </p:cNvPr>
            <p:cNvCxnSpPr>
              <a:cxnSpLocks/>
            </p:cNvCxnSpPr>
            <p:nvPr/>
          </p:nvCxnSpPr>
          <p:spPr>
            <a:xfrm flipV="1">
              <a:off x="2443577" y="4551775"/>
              <a:ext cx="363496" cy="1"/>
            </a:xfrm>
            <a:prstGeom prst="straightConnector1">
              <a:avLst/>
            </a:prstGeom>
            <a:ln w="38100" cap="rnd">
              <a:solidFill>
                <a:schemeClr val="tx1"/>
              </a:solidFill>
              <a:prstDash val="sysDot"/>
              <a:miter lim="800000"/>
              <a:tailEnd type="triangle"/>
            </a:ln>
          </p:spPr>
          <p:style>
            <a:lnRef idx="1">
              <a:schemeClr val="accent1"/>
            </a:lnRef>
            <a:fillRef idx="0">
              <a:schemeClr val="accent1"/>
            </a:fillRef>
            <a:effectRef idx="0">
              <a:schemeClr val="accent1"/>
            </a:effectRef>
            <a:fontRef idx="minor">
              <a:schemeClr val="tx1"/>
            </a:fontRef>
          </p:style>
        </p:cxnSp>
        <p:cxnSp>
          <p:nvCxnSpPr>
            <p:cNvPr id="51" name="Connector: Elbow 6">
              <a:extLst>
                <a:ext uri="{FF2B5EF4-FFF2-40B4-BE49-F238E27FC236}">
                  <a16:creationId xmlns:a16="http://schemas.microsoft.com/office/drawing/2014/main" id="{E4A81EDD-6D66-A04C-AC35-45F6B226C6B7}"/>
                </a:ext>
              </a:extLst>
            </p:cNvPr>
            <p:cNvCxnSpPr>
              <a:cxnSpLocks/>
            </p:cNvCxnSpPr>
            <p:nvPr/>
          </p:nvCxnSpPr>
          <p:spPr>
            <a:xfrm rot="16200000" flipH="1">
              <a:off x="4518903" y="4964578"/>
              <a:ext cx="845789" cy="282388"/>
            </a:xfrm>
            <a:prstGeom prst="bentConnector3">
              <a:avLst>
                <a:gd name="adj1" fmla="val 100228"/>
              </a:avLst>
            </a:prstGeom>
            <a:ln w="38100" cap="rnd">
              <a:solidFill>
                <a:schemeClr val="tx1"/>
              </a:solidFill>
              <a:prstDash val="sysDot"/>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A5A30622-3AFC-2747-9027-FA66EBB473E2}"/>
                </a:ext>
              </a:extLst>
            </p:cNvPr>
            <p:cNvCxnSpPr>
              <a:cxnSpLocks/>
            </p:cNvCxnSpPr>
            <p:nvPr/>
          </p:nvCxnSpPr>
          <p:spPr>
            <a:xfrm flipV="1">
              <a:off x="4760049" y="6017113"/>
              <a:ext cx="363496" cy="1"/>
            </a:xfrm>
            <a:prstGeom prst="straightConnector1">
              <a:avLst/>
            </a:prstGeom>
            <a:ln w="38100" cap="rnd">
              <a:solidFill>
                <a:schemeClr val="tx1"/>
              </a:solidFill>
              <a:prstDash val="sysDot"/>
              <a:miter lim="800000"/>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8C2731D6-E835-4C48-9942-E18606FD3EED}"/>
                </a:ext>
              </a:extLst>
            </p:cNvPr>
            <p:cNvCxnSpPr>
              <a:cxnSpLocks/>
            </p:cNvCxnSpPr>
            <p:nvPr/>
          </p:nvCxnSpPr>
          <p:spPr>
            <a:xfrm flipV="1">
              <a:off x="7069937" y="3086436"/>
              <a:ext cx="363496" cy="1"/>
            </a:xfrm>
            <a:prstGeom prst="straightConnector1">
              <a:avLst/>
            </a:prstGeom>
            <a:ln w="38100" cap="rnd">
              <a:solidFill>
                <a:schemeClr val="tx1"/>
              </a:solidFill>
              <a:prstDash val="sysDot"/>
              <a:miter lim="800000"/>
              <a:tailEnd type="triangle"/>
            </a:ln>
          </p:spPr>
          <p:style>
            <a:lnRef idx="1">
              <a:schemeClr val="accent1"/>
            </a:lnRef>
            <a:fillRef idx="0">
              <a:schemeClr val="accent1"/>
            </a:fillRef>
            <a:effectRef idx="0">
              <a:schemeClr val="accent1"/>
            </a:effectRef>
            <a:fontRef idx="minor">
              <a:schemeClr val="tx1"/>
            </a:fontRef>
          </p:style>
        </p:cxnSp>
        <p:cxnSp>
          <p:nvCxnSpPr>
            <p:cNvPr id="64" name="Connector: Elbow 6">
              <a:extLst>
                <a:ext uri="{FF2B5EF4-FFF2-40B4-BE49-F238E27FC236}">
                  <a16:creationId xmlns:a16="http://schemas.microsoft.com/office/drawing/2014/main" id="{436BBECE-6DD4-B141-90C8-405D93991E9D}"/>
                </a:ext>
              </a:extLst>
            </p:cNvPr>
            <p:cNvCxnSpPr>
              <a:cxnSpLocks/>
            </p:cNvCxnSpPr>
            <p:nvPr/>
          </p:nvCxnSpPr>
          <p:spPr>
            <a:xfrm rot="16200000" flipH="1">
              <a:off x="8640472" y="3875151"/>
              <a:ext cx="1886716" cy="329186"/>
            </a:xfrm>
            <a:prstGeom prst="bentConnector3">
              <a:avLst>
                <a:gd name="adj1" fmla="val 99891"/>
              </a:avLst>
            </a:prstGeom>
            <a:ln w="38100" cap="rnd">
              <a:solidFill>
                <a:schemeClr val="tx1"/>
              </a:solidFill>
              <a:prstDash val="sysDot"/>
              <a:miter lim="800000"/>
              <a:tailEnd type="triangle"/>
            </a:ln>
          </p:spPr>
          <p:style>
            <a:lnRef idx="1">
              <a:schemeClr val="accent1"/>
            </a:lnRef>
            <a:fillRef idx="0">
              <a:schemeClr val="accent1"/>
            </a:fillRef>
            <a:effectRef idx="0">
              <a:schemeClr val="accent1"/>
            </a:effectRef>
            <a:fontRef idx="minor">
              <a:schemeClr val="tx1"/>
            </a:fontRef>
          </p:style>
        </p:cxnSp>
        <p:cxnSp>
          <p:nvCxnSpPr>
            <p:cNvPr id="67" name="Connector: Elbow 6">
              <a:extLst>
                <a:ext uri="{FF2B5EF4-FFF2-40B4-BE49-F238E27FC236}">
                  <a16:creationId xmlns:a16="http://schemas.microsoft.com/office/drawing/2014/main" id="{FD9F8274-7789-674D-B0C5-5011C3126E82}"/>
                </a:ext>
              </a:extLst>
            </p:cNvPr>
            <p:cNvCxnSpPr>
              <a:cxnSpLocks/>
            </p:cNvCxnSpPr>
            <p:nvPr/>
          </p:nvCxnSpPr>
          <p:spPr>
            <a:xfrm flipV="1">
              <a:off x="7098098" y="5097338"/>
              <a:ext cx="2650325" cy="431330"/>
            </a:xfrm>
            <a:prstGeom prst="bentConnector3">
              <a:avLst>
                <a:gd name="adj1" fmla="val 87546"/>
              </a:avLst>
            </a:prstGeom>
            <a:ln w="38100" cap="rnd">
              <a:solidFill>
                <a:schemeClr val="tx1"/>
              </a:solidFill>
              <a:prstDash val="sysDot"/>
              <a:miter lim="8000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31089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Theme1">
  <a:themeElements>
    <a:clrScheme name="Custom 39">
      <a:dk1>
        <a:srgbClr val="6B767D"/>
      </a:dk1>
      <a:lt1>
        <a:srgbClr val="FFFFFF"/>
      </a:lt1>
      <a:dk2>
        <a:srgbClr val="384951"/>
      </a:dk2>
      <a:lt2>
        <a:srgbClr val="E7E6E6"/>
      </a:lt2>
      <a:accent1>
        <a:srgbClr val="F3753F"/>
      </a:accent1>
      <a:accent2>
        <a:srgbClr val="394850"/>
      </a:accent2>
      <a:accent3>
        <a:srgbClr val="00B2B1"/>
      </a:accent3>
      <a:accent4>
        <a:srgbClr val="FEC64D"/>
      </a:accent4>
      <a:accent5>
        <a:srgbClr val="0098C9"/>
      </a:accent5>
      <a:accent6>
        <a:srgbClr val="000000"/>
      </a:accent6>
      <a:hlink>
        <a:srgbClr val="000000"/>
      </a:hlink>
      <a:folHlink>
        <a:srgbClr val="F3753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a:noFill/>
        </a:ln>
      </a:spPr>
      <a:bodyPr lIns="182880" tIns="182880" rIns="182880" bIns="182880"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spPr>
      <a:bodyPr wrap="square" lIns="182880" tIns="182880" rIns="182880" bIns="182880" rtlCol="0" anchor="ctr" anchorCtr="0">
        <a:noAutofit/>
      </a:bodyPr>
      <a:lstStyle>
        <a:defPPr algn="l">
          <a:defRPr dirty="0" smtClean="0"/>
        </a:defPPr>
      </a:lstStyle>
    </a:txDef>
  </a:objectDefaults>
  <a:extraClrSchemeLst/>
  <a:extLst>
    <a:ext uri="{05A4C25C-085E-4340-85A3-A5531E510DB2}">
      <thm15:themeFamily xmlns:thm15="http://schemas.microsoft.com/office/thememl/2012/main" name="Teradata PPT Template 1018" id="{06D9C2E9-505A-D84D-BDC9-94FCE3226963}" vid="{D289C7A8-DBC7-5E41-961A-A5AC6C8CBB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99C8C7C997920479C3798389F323C35" ma:contentTypeVersion="9" ma:contentTypeDescription="Create a new document." ma:contentTypeScope="" ma:versionID="80cfde4f497d62032f0008299c088cb3">
  <xsd:schema xmlns:xsd="http://www.w3.org/2001/XMLSchema" xmlns:xs="http://www.w3.org/2001/XMLSchema" xmlns:p="http://schemas.microsoft.com/office/2006/metadata/properties" xmlns:ns2="0e6571b5-a9dc-43f8-85b9-4a38aed7e064" xmlns:ns3="ff020447-d8e2-4b37-8909-dabc166cc496" targetNamespace="http://schemas.microsoft.com/office/2006/metadata/properties" ma:root="true" ma:fieldsID="f377074270a0ed41e360df589565bcc4" ns2:_="" ns3:_="">
    <xsd:import namespace="0e6571b5-a9dc-43f8-85b9-4a38aed7e064"/>
    <xsd:import namespace="ff020447-d8e2-4b37-8909-dabc166cc49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EventHashCode" minOccurs="0"/>
                <xsd:element ref="ns2:MediaServiceGenerationTime" minOccurs="0"/>
                <xsd:element ref="ns3:SharedWithUsers" minOccurs="0"/>
                <xsd:element ref="ns3:SharedWithDetail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6571b5-a9dc-43f8-85b9-4a38aed7e0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f020447-d8e2-4b37-8909-dabc166cc496"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B6827F-648A-4891-9481-0598F848AD8D}">
  <ds:schemaRefs>
    <ds:schemaRef ds:uri="http://schemas.microsoft.com/sharepoint/v3/contenttype/forms"/>
  </ds:schemaRefs>
</ds:datastoreItem>
</file>

<file path=customXml/itemProps2.xml><?xml version="1.0" encoding="utf-8"?>
<ds:datastoreItem xmlns:ds="http://schemas.openxmlformats.org/officeDocument/2006/customXml" ds:itemID="{DA331465-8099-430A-870F-414A0BDB373A}">
  <ds:schemaRefs>
    <ds:schemaRef ds:uri="0e6571b5-a9dc-43f8-85b9-4a38aed7e064"/>
    <ds:schemaRef ds:uri="ff020447-d8e2-4b37-8909-dabc166cc49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F666DFB-A4FA-4B17-89E3-CF93DA0799CC}">
  <ds:schemaRefs>
    <ds:schemaRef ds:uri="0e6571b5-a9dc-43f8-85b9-4a38aed7e064"/>
    <ds:schemaRef ds:uri="ff020447-d8e2-4b37-8909-dabc166cc49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Theme1</Template>
  <TotalTime>1392</TotalTime>
  <Words>3699</Words>
  <Application>Microsoft Macintosh PowerPoint</Application>
  <PresentationFormat>Widescreen</PresentationFormat>
  <Paragraphs>409</Paragraphs>
  <Slides>35</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Arial</vt:lpstr>
      <vt:lpstr>Calibri</vt:lpstr>
      <vt:lpstr>Microsoft Sans Serif</vt:lpstr>
      <vt:lpstr>System Font Regular</vt:lpstr>
      <vt:lpstr>Theme1</vt:lpstr>
      <vt:lpstr>PowerPoint Presentation</vt:lpstr>
      <vt:lpstr>Agenda</vt:lpstr>
      <vt:lpstr>PowerPoint Presentation</vt:lpstr>
      <vt:lpstr>Cloud is the Future of Infrastructure But not all Cloud Software is Equal</vt:lpstr>
      <vt:lpstr>Vantage Platform Consumption Analysis</vt:lpstr>
      <vt:lpstr>PowerPoint Presentation</vt:lpstr>
      <vt:lpstr>BigQuery Architecture Promises a LOT</vt:lpstr>
      <vt:lpstr>Structural Overview of BigQuery</vt:lpstr>
      <vt:lpstr>BigQuery Slots Allocation</vt:lpstr>
      <vt:lpstr>Placing Pressure on BigQuery</vt:lpstr>
      <vt:lpstr>PowerPoint Presentation</vt:lpstr>
      <vt:lpstr>Key System Metrics</vt:lpstr>
      <vt:lpstr>Key System Metrics</vt:lpstr>
      <vt:lpstr>PowerPoint Presentation</vt:lpstr>
      <vt:lpstr>PowerPoint Presentation</vt:lpstr>
      <vt:lpstr>Ingress and Egress Issues</vt:lpstr>
      <vt:lpstr>Daily Data Transfers</vt:lpstr>
      <vt:lpstr>PowerPoint Presentation</vt:lpstr>
      <vt:lpstr>Architectural Limitations for BigQuery</vt:lpstr>
      <vt:lpstr>Daily Queries Throughput</vt:lpstr>
      <vt:lpstr>JOIN Frequency</vt:lpstr>
      <vt:lpstr>Table Size &gt; 10GB</vt:lpstr>
      <vt:lpstr>Applications and Data Extracts</vt:lpstr>
      <vt:lpstr>PowerPoint Presentation</vt:lpstr>
      <vt:lpstr>Understanding Platform Limitations</vt:lpstr>
      <vt:lpstr>Number of Tables Having &gt; 1500 Insert/Update/Delete</vt:lpstr>
      <vt:lpstr>Databases with Most Frequent INSERTS/UPDATES/DELETES</vt:lpstr>
      <vt:lpstr>PowerPoint Presentation</vt:lpstr>
      <vt:lpstr>PowerPoint Presentation</vt:lpstr>
      <vt:lpstr>PowerPoint Presentation</vt:lpstr>
      <vt:lpstr>PowerPoint Presentation</vt:lpstr>
      <vt:lpstr>Vantage Success Through Value Delivery</vt:lpstr>
      <vt:lpstr>Teradata + Public Cloud = Lowest Risk, Fastest Time to Value </vt:lpstr>
      <vt:lpstr>Questions and Answers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angela@bingdesign.com</dc:creator>
  <cp:lastModifiedBy>Hilton, Stephen</cp:lastModifiedBy>
  <cp:revision>55</cp:revision>
  <dcterms:created xsi:type="dcterms:W3CDTF">2018-10-02T19:26:28Z</dcterms:created>
  <dcterms:modified xsi:type="dcterms:W3CDTF">2021-03-04T20:44:23Z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0x010100D99C8C7C997920479C3798389F323C35</vt:lpwstr>
  </property>
</Properties>
</file>

<file path=docProps/thumbnail.jpeg>
</file>